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 id="2147483686" r:id="rId3"/>
    <p:sldMasterId id="2147483698" r:id="rId4"/>
    <p:sldMasterId id="2147483711" r:id="rId5"/>
  </p:sldMasterIdLst>
  <p:notesMasterIdLst>
    <p:notesMasterId r:id="rId38"/>
  </p:notesMasterIdLst>
  <p:sldIdLst>
    <p:sldId id="403" r:id="rId6"/>
    <p:sldId id="290" r:id="rId7"/>
    <p:sldId id="263" r:id="rId8"/>
    <p:sldId id="264" r:id="rId9"/>
    <p:sldId id="266" r:id="rId10"/>
    <p:sldId id="291" r:id="rId11"/>
    <p:sldId id="366" r:id="rId12"/>
    <p:sldId id="404" r:id="rId13"/>
    <p:sldId id="405" r:id="rId14"/>
    <p:sldId id="392" r:id="rId15"/>
    <p:sldId id="406" r:id="rId16"/>
    <p:sldId id="393" r:id="rId17"/>
    <p:sldId id="381" r:id="rId18"/>
    <p:sldId id="408" r:id="rId19"/>
    <p:sldId id="409" r:id="rId20"/>
    <p:sldId id="410" r:id="rId21"/>
    <p:sldId id="411" r:id="rId22"/>
    <p:sldId id="412" r:id="rId23"/>
    <p:sldId id="414" r:id="rId24"/>
    <p:sldId id="415" r:id="rId25"/>
    <p:sldId id="416" r:id="rId26"/>
    <p:sldId id="417" r:id="rId27"/>
    <p:sldId id="418" r:id="rId28"/>
    <p:sldId id="413" r:id="rId29"/>
    <p:sldId id="382" r:id="rId30"/>
    <p:sldId id="399" r:id="rId31"/>
    <p:sldId id="386" r:id="rId32"/>
    <p:sldId id="400" r:id="rId33"/>
    <p:sldId id="390" r:id="rId34"/>
    <p:sldId id="310" r:id="rId35"/>
    <p:sldId id="298" r:id="rId36"/>
    <p:sldId id="261" r:id="rId37"/>
  </p:sldIdLst>
  <p:sldSz cx="9144000" cy="6858000" type="screen4x3"/>
  <p:notesSz cx="6858000" cy="9144000"/>
  <p:custDataLst>
    <p:tags r:id="rId3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09E5"/>
    <a:srgbClr val="0C0C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46" autoAdjust="0"/>
    <p:restoredTop sz="93979" autoAdjust="0"/>
  </p:normalViewPr>
  <p:slideViewPr>
    <p:cSldViewPr>
      <p:cViewPr varScale="1">
        <p:scale>
          <a:sx n="69" d="100"/>
          <a:sy n="69" d="100"/>
        </p:scale>
        <p:origin x="-99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gs" Target="tags/tag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12581A-965C-41F1-9E25-8C04C03FCEDD}" type="datetimeFigureOut">
              <a:rPr lang="en-US" smtClean="0"/>
              <a:pPr/>
              <a:t>5/15/2020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CA1C78-9288-4D5E-B0F3-1C9D62A6D982}" type="slidenum">
              <a:rPr lang="en-US" smtClean="0"/>
              <a:pPr/>
              <a:t>‹#›</a:t>
            </a:fld>
            <a:endParaRPr lang="en-US"/>
          </a:p>
        </p:txBody>
      </p:sp>
    </p:spTree>
    <p:extLst>
      <p:ext uri="{BB962C8B-B14F-4D97-AF65-F5344CB8AC3E}">
        <p14:creationId xmlns:p14="http://schemas.microsoft.com/office/powerpoint/2010/main" val="12525151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8294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9830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0911134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9AB12C07-7470-4849-B575-49D9ACA0DCAC}" type="slidenum">
              <a:rPr lang="en-US" altLang="vi-VN"/>
              <a:pPr/>
              <a:t>8</a:t>
            </a:fld>
            <a:endParaRPr lang="en-US" altLang="vi-VN"/>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vi-VN" altLang="vi-VN" smtClean="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19505069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19505069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40922329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7083291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13501689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1563415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16629794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149933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7332726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7C51986-E096-4D2D-8AE9-93BDCB75FCA4}" type="slidenum">
              <a:rPr lang="en-US">
                <a:solidFill>
                  <a:srgbClr val="000000"/>
                </a:solidFill>
              </a:rPr>
              <a:pPr/>
              <a:t>32</a:t>
            </a:fld>
            <a:endParaRPr lang="en-US">
              <a:solidFill>
                <a:srgbClr val="000000"/>
              </a:solidFill>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23/05/2014</a:t>
            </a:r>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23/05/2014</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23/05/2014</a:t>
            </a:r>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vi-VN"/>
          </a:p>
        </p:txBody>
      </p:sp>
      <p:sp>
        <p:nvSpPr>
          <p:cNvPr id="5" name="Rectangle 6"/>
          <p:cNvSpPr>
            <a:spLocks noGrp="1" noChangeArrowheads="1"/>
          </p:cNvSpPr>
          <p:nvPr>
            <p:ph type="sldNum" sz="quarter" idx="12"/>
          </p:nvPr>
        </p:nvSpPr>
        <p:spPr>
          <a:ln/>
        </p:spPr>
        <p:txBody>
          <a:bodyPr/>
          <a:lstStyle>
            <a:lvl1pPr>
              <a:defRPr/>
            </a:lvl1pPr>
          </a:lstStyle>
          <a:p>
            <a:fld id="{8A657481-40B7-49E2-8A7B-1270A5BADC19}" type="slidenum">
              <a:rPr lang="en-US" altLang="vi-VN"/>
              <a:pPr/>
              <a:t>‹#›</a:t>
            </a:fld>
            <a:endParaRPr lang="en-US" altLang="vi-VN"/>
          </a:p>
        </p:txBody>
      </p:sp>
    </p:spTree>
    <p:extLst>
      <p:ext uri="{BB962C8B-B14F-4D97-AF65-F5344CB8AC3E}">
        <p14:creationId xmlns:p14="http://schemas.microsoft.com/office/powerpoint/2010/main" val="2494885171"/>
      </p:ext>
    </p:extLst>
  </p:cSld>
  <p:clrMapOvr>
    <a:masterClrMapping/>
  </p:clrMapOvr>
  <p:transition spd="med">
    <p:comb dir="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8825508-47F2-4AB0-8024-C08596298CF5}"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C8184C-B07B-4F1F-97ED-7D7F222D4073}"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85E739-FAC8-4AEC-A79D-47F7C7992528}"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EF99664-AC4D-4A03-B9B7-4FB1E1CBCBF8}"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96D5DDF-24E0-4EBC-BD5F-22A4C4A2A6EF}"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91DBF60-6C6F-4213-93BC-2F5A3971556D}"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91C246C-1604-4C35-A2B6-BE266E92F6C7}"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195D090-7222-4C26-8609-88CE3BD72CC2}"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2615BC-B768-4027-8BD9-B7F906FEA319}"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A1C9E2E-78D2-4819-B9B1-9CE6E927651B}"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DC3F9A4-5DF9-41D8-9F57-1B99A6590E53}"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D34C26B-1349-41C4-BC22-15A950583305}"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2187018-D0AB-4C76-A8F9-A1E24012CE84}"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0FC4DB0-1B01-4A52-A69A-B4D15C865941}"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7241DCC-2715-439B-8A82-8C19A3AF9343}"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495847-5D92-45E7-9D1A-49E65DD6836F}"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10F7628-9B5F-493E-BEBC-E01055E7C4A4}"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B09CE5D-0D80-42A4-A756-618099F9EB9C}"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0FAB53B-5DBE-4D6C-89DD-F13D5F8185BE}"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D6599BB-3825-4B93-9B94-E694BDC7FAF7}"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AF9E847-0979-4262-BD9D-E06AB3A1BDA4}"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AF68F4-2D87-4F7F-A7E6-7EC0B4603185}"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3CBFFAB-BCED-4A9C-A84B-B8E761544719}"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4F9FB17-0B9D-42A8-90A8-3C689217CAA6}" type="slidenum">
              <a:rPr lang="en-US"/>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F2ED1719-7543-444E-980E-6903B23FB005}" type="slidenum">
              <a:rPr lang="en-US"/>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F65E07D-0E88-4A50-B50E-EE02575B5F53}"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0D3A640-A8B4-49D0-B0E7-BD58D2286225}" type="slidenum">
              <a:rPr lang="en-US"/>
              <a:pPr>
                <a:defRPr/>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10484357-5CD4-4A5A-98F4-369E2A85781B}" type="slidenum">
              <a:rPr lang="en-US"/>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425C9A7-AEAC-4BE5-91D0-A12062814236}" type="slidenum">
              <a:rPr lang="en-US"/>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B61EF641-368F-457E-82A8-03F180927ADF}" type="slidenum">
              <a:rPr lang="en-US"/>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25DE285A-ED90-495E-A08D-902C992DD635}"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BB0A60B-98A9-4EC9-A998-607965A10BAB}"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2FF4BDD-0959-4AD3-8C45-C8232C37B778}"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5A9F87A-D60C-4F6C-B15F-229395378BC1}" type="slidenum">
              <a:rPr lang="en-US"/>
              <a:pPr>
                <a:defRPr/>
              </a:pPr>
              <a:t>‹#›</a:t>
            </a:fld>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5AB35CE-3C1C-452A-9020-AE2347DECF0A}" type="slidenum">
              <a:rPr lang="en-US"/>
              <a:pPr>
                <a:defRPr/>
              </a:pPr>
              <a:t>‹#›</a:t>
            </a:fld>
            <a:endParaRPr 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vi-VN"/>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57CDE706-7491-4B97-8B4F-1F43E82D305D}" type="slidenum">
              <a:rPr lang="en-US" altLang="vi-VN">
                <a:solidFill>
                  <a:srgbClr val="000000"/>
                </a:solidFill>
              </a:rPr>
              <a:pPr/>
              <a:t>‹#›</a:t>
            </a:fld>
            <a:endParaRPr lang="en-US" altLang="vi-VN">
              <a:solidFill>
                <a:srgbClr val="000000"/>
              </a:solidFill>
            </a:endParaRPr>
          </a:p>
        </p:txBody>
      </p:sp>
    </p:spTree>
    <p:extLst>
      <p:ext uri="{BB962C8B-B14F-4D97-AF65-F5344CB8AC3E}">
        <p14:creationId xmlns:p14="http://schemas.microsoft.com/office/powerpoint/2010/main" val="3694704357"/>
      </p:ext>
    </p:extLst>
  </p:cSld>
  <p:clrMapOvr>
    <a:masterClrMapping/>
  </p:clrMapOvr>
  <p:transition spd="med">
    <p:comb dir="vert"/>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2BAD8CD2-288F-4FFE-82AD-4755F42E2B6E}" type="slidenum">
              <a:rPr lang="en-US" altLang="vi-VN">
                <a:solidFill>
                  <a:srgbClr val="000000"/>
                </a:solidFill>
              </a:rPr>
              <a:pPr/>
              <a:t>‹#›</a:t>
            </a:fld>
            <a:endParaRPr lang="en-US" altLang="vi-VN">
              <a:solidFill>
                <a:srgbClr val="000000"/>
              </a:solidFill>
            </a:endParaRPr>
          </a:p>
        </p:txBody>
      </p:sp>
    </p:spTree>
    <p:extLst>
      <p:ext uri="{BB962C8B-B14F-4D97-AF65-F5344CB8AC3E}">
        <p14:creationId xmlns:p14="http://schemas.microsoft.com/office/powerpoint/2010/main" val="944080003"/>
      </p:ext>
    </p:extLst>
  </p:cSld>
  <p:clrMapOvr>
    <a:masterClrMapping/>
  </p:clrMapOvr>
  <p:transition spd="med">
    <p:comb dir="vert"/>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vi-VN"/>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25D7160E-6965-4696-B8D1-56DD4D771F27}" type="slidenum">
              <a:rPr lang="en-US" altLang="vi-VN">
                <a:solidFill>
                  <a:srgbClr val="000000"/>
                </a:solidFill>
              </a:rPr>
              <a:pPr/>
              <a:t>‹#›</a:t>
            </a:fld>
            <a:endParaRPr lang="en-US" altLang="vi-VN">
              <a:solidFill>
                <a:srgbClr val="000000"/>
              </a:solidFill>
            </a:endParaRPr>
          </a:p>
        </p:txBody>
      </p:sp>
    </p:spTree>
    <p:extLst>
      <p:ext uri="{BB962C8B-B14F-4D97-AF65-F5344CB8AC3E}">
        <p14:creationId xmlns:p14="http://schemas.microsoft.com/office/powerpoint/2010/main" val="2403107517"/>
      </p:ext>
    </p:extLst>
  </p:cSld>
  <p:clrMapOvr>
    <a:masterClrMapping/>
  </p:clrMapOvr>
  <p:transition spd="med">
    <p:comb dir="vert"/>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2BA73F71-A83D-4DB4-8E56-C2D181751A91}" type="slidenum">
              <a:rPr lang="en-US" altLang="vi-VN">
                <a:solidFill>
                  <a:srgbClr val="000000"/>
                </a:solidFill>
              </a:rPr>
              <a:pPr/>
              <a:t>‹#›</a:t>
            </a:fld>
            <a:endParaRPr lang="en-US" altLang="vi-VN">
              <a:solidFill>
                <a:srgbClr val="000000"/>
              </a:solidFill>
            </a:endParaRPr>
          </a:p>
        </p:txBody>
      </p:sp>
    </p:spTree>
    <p:extLst>
      <p:ext uri="{BB962C8B-B14F-4D97-AF65-F5344CB8AC3E}">
        <p14:creationId xmlns:p14="http://schemas.microsoft.com/office/powerpoint/2010/main" val="3525727065"/>
      </p:ext>
    </p:extLst>
  </p:cSld>
  <p:clrMapOvr>
    <a:masterClrMapping/>
  </p:clrMapOvr>
  <p:transition spd="med">
    <p:comb dir="vert"/>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vi-VN"/>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fld id="{73B3DD33-D649-4D6F-8AD2-4DA00533A198}" type="slidenum">
              <a:rPr lang="en-US" altLang="vi-VN">
                <a:solidFill>
                  <a:srgbClr val="000000"/>
                </a:solidFill>
              </a:rPr>
              <a:pPr/>
              <a:t>‹#›</a:t>
            </a:fld>
            <a:endParaRPr lang="en-US" altLang="vi-VN">
              <a:solidFill>
                <a:srgbClr val="000000"/>
              </a:solidFill>
            </a:endParaRPr>
          </a:p>
        </p:txBody>
      </p:sp>
    </p:spTree>
    <p:extLst>
      <p:ext uri="{BB962C8B-B14F-4D97-AF65-F5344CB8AC3E}">
        <p14:creationId xmlns:p14="http://schemas.microsoft.com/office/powerpoint/2010/main" val="851142990"/>
      </p:ext>
    </p:extLst>
  </p:cSld>
  <p:clrMapOvr>
    <a:masterClrMapping/>
  </p:clrMapOvr>
  <p:transition spd="med">
    <p:comb dir="vert"/>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fld id="{A8538374-98DF-4A2F-9111-8914C9E3B6DF}" type="slidenum">
              <a:rPr lang="en-US" altLang="vi-VN">
                <a:solidFill>
                  <a:srgbClr val="000000"/>
                </a:solidFill>
              </a:rPr>
              <a:pPr/>
              <a:t>‹#›</a:t>
            </a:fld>
            <a:endParaRPr lang="en-US" altLang="vi-VN">
              <a:solidFill>
                <a:srgbClr val="000000"/>
              </a:solidFill>
            </a:endParaRPr>
          </a:p>
        </p:txBody>
      </p:sp>
    </p:spTree>
    <p:extLst>
      <p:ext uri="{BB962C8B-B14F-4D97-AF65-F5344CB8AC3E}">
        <p14:creationId xmlns:p14="http://schemas.microsoft.com/office/powerpoint/2010/main" val="1299896029"/>
      </p:ext>
    </p:extLst>
  </p:cSld>
  <p:clrMapOvr>
    <a:masterClrMapping/>
  </p:clrMapOvr>
  <p:transition spd="med">
    <p:comb dir="vert"/>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fld id="{59EF4F72-CC64-4EE7-8670-5FB8E24A57ED}" type="slidenum">
              <a:rPr lang="en-US" altLang="vi-VN">
                <a:solidFill>
                  <a:srgbClr val="000000"/>
                </a:solidFill>
              </a:rPr>
              <a:pPr/>
              <a:t>‹#›</a:t>
            </a:fld>
            <a:endParaRPr lang="en-US" altLang="vi-VN">
              <a:solidFill>
                <a:srgbClr val="000000"/>
              </a:solidFill>
            </a:endParaRPr>
          </a:p>
        </p:txBody>
      </p:sp>
    </p:spTree>
    <p:extLst>
      <p:ext uri="{BB962C8B-B14F-4D97-AF65-F5344CB8AC3E}">
        <p14:creationId xmlns:p14="http://schemas.microsoft.com/office/powerpoint/2010/main" val="1536081522"/>
      </p:ext>
    </p:extLst>
  </p:cSld>
  <p:clrMapOvr>
    <a:masterClrMapping/>
  </p:clrMapOvr>
  <p:transition spd="med">
    <p:comb dir="vert"/>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vi-VN"/>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47F7F012-0094-454F-9899-9834B04C7456}" type="slidenum">
              <a:rPr lang="en-US" altLang="vi-VN">
                <a:solidFill>
                  <a:srgbClr val="000000"/>
                </a:solidFill>
              </a:rPr>
              <a:pPr/>
              <a:t>‹#›</a:t>
            </a:fld>
            <a:endParaRPr lang="en-US" altLang="vi-VN">
              <a:solidFill>
                <a:srgbClr val="000000"/>
              </a:solidFill>
            </a:endParaRPr>
          </a:p>
        </p:txBody>
      </p:sp>
    </p:spTree>
    <p:extLst>
      <p:ext uri="{BB962C8B-B14F-4D97-AF65-F5344CB8AC3E}">
        <p14:creationId xmlns:p14="http://schemas.microsoft.com/office/powerpoint/2010/main" val="2842477138"/>
      </p:ext>
    </p:extLst>
  </p:cSld>
  <p:clrMapOvr>
    <a:masterClrMapping/>
  </p:clrMapOvr>
  <p:transition spd="med">
    <p:comb dir="vert"/>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vi-VN"/>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872BBFFF-068F-4BDF-B9A0-996F2ADDC540}" type="slidenum">
              <a:rPr lang="en-US" altLang="vi-VN">
                <a:solidFill>
                  <a:srgbClr val="000000"/>
                </a:solidFill>
              </a:rPr>
              <a:pPr/>
              <a:t>‹#›</a:t>
            </a:fld>
            <a:endParaRPr lang="en-US" altLang="vi-VN">
              <a:solidFill>
                <a:srgbClr val="000000"/>
              </a:solidFill>
            </a:endParaRPr>
          </a:p>
        </p:txBody>
      </p:sp>
    </p:spTree>
    <p:extLst>
      <p:ext uri="{BB962C8B-B14F-4D97-AF65-F5344CB8AC3E}">
        <p14:creationId xmlns:p14="http://schemas.microsoft.com/office/powerpoint/2010/main" val="3058659559"/>
      </p:ext>
    </p:extLst>
  </p:cSld>
  <p:clrMapOvr>
    <a:masterClrMapping/>
  </p:clrMapOvr>
  <p:transition spd="med">
    <p:comb dir="vert"/>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5C78FCC3-2356-4C36-A646-E6BFAB739AA8}" type="slidenum">
              <a:rPr lang="en-US" altLang="vi-VN">
                <a:solidFill>
                  <a:srgbClr val="000000"/>
                </a:solidFill>
              </a:rPr>
              <a:pPr/>
              <a:t>‹#›</a:t>
            </a:fld>
            <a:endParaRPr lang="en-US" altLang="vi-VN">
              <a:solidFill>
                <a:srgbClr val="000000"/>
              </a:solidFill>
            </a:endParaRPr>
          </a:p>
        </p:txBody>
      </p:sp>
    </p:spTree>
    <p:extLst>
      <p:ext uri="{BB962C8B-B14F-4D97-AF65-F5344CB8AC3E}">
        <p14:creationId xmlns:p14="http://schemas.microsoft.com/office/powerpoint/2010/main" val="3974753877"/>
      </p:ext>
    </p:extLst>
  </p:cSld>
  <p:clrMapOvr>
    <a:masterClrMapping/>
  </p:clrMapOvr>
  <p:transition spd="med">
    <p:comb dir="vert"/>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0CB5AE9A-2487-415C-98CE-B15A3F01A535}" type="slidenum">
              <a:rPr lang="en-US" altLang="vi-VN">
                <a:solidFill>
                  <a:srgbClr val="000000"/>
                </a:solidFill>
              </a:rPr>
              <a:pPr/>
              <a:t>‹#›</a:t>
            </a:fld>
            <a:endParaRPr lang="en-US" altLang="vi-VN">
              <a:solidFill>
                <a:srgbClr val="000000"/>
              </a:solidFill>
            </a:endParaRPr>
          </a:p>
        </p:txBody>
      </p:sp>
    </p:spTree>
    <p:extLst>
      <p:ext uri="{BB962C8B-B14F-4D97-AF65-F5344CB8AC3E}">
        <p14:creationId xmlns:p14="http://schemas.microsoft.com/office/powerpoint/2010/main" val="1071760922"/>
      </p:ext>
    </p:extLst>
  </p:cSld>
  <p:clrMapOvr>
    <a:masterClrMapping/>
  </p:clrMapOvr>
  <p:transition spd="med">
    <p:comb dir="vert"/>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fld id="{8A657481-40B7-49E2-8A7B-1270A5BADC19}" type="slidenum">
              <a:rPr lang="en-US" altLang="vi-VN">
                <a:solidFill>
                  <a:srgbClr val="000000"/>
                </a:solidFill>
              </a:rPr>
              <a:pPr/>
              <a:t>‹#›</a:t>
            </a:fld>
            <a:endParaRPr lang="en-US" altLang="vi-VN">
              <a:solidFill>
                <a:srgbClr val="000000"/>
              </a:solidFill>
            </a:endParaRPr>
          </a:p>
        </p:txBody>
      </p:sp>
    </p:spTree>
    <p:extLst>
      <p:ext uri="{BB962C8B-B14F-4D97-AF65-F5344CB8AC3E}">
        <p14:creationId xmlns:p14="http://schemas.microsoft.com/office/powerpoint/2010/main" val="2876705216"/>
      </p:ext>
    </p:extLst>
  </p:cSld>
  <p:clrMapOvr>
    <a:masterClrMapping/>
  </p:clrMapOvr>
  <p:transition spd="med">
    <p:comb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theme" Target="../theme/theme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F49994-E2F1-49D2-9560-9452244A1B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10" r:id="rId12"/>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fontAlgn="base">
              <a:spcBef>
                <a:spcPct val="0"/>
              </a:spcBef>
              <a:spcAft>
                <a:spcPct val="0"/>
              </a:spcAft>
              <a:defRPr/>
            </a:pPr>
            <a:r>
              <a:rPr lang="en-US"/>
              <a:t>23/05/2014</a:t>
            </a: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fontAlgn="base">
              <a:spcBef>
                <a:spcPct val="0"/>
              </a:spcBef>
              <a:spcAft>
                <a:spcPct val="0"/>
              </a:spcAft>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fontAlgn="base">
              <a:spcBef>
                <a:spcPct val="0"/>
              </a:spcBef>
              <a:spcAft>
                <a:spcPct val="0"/>
              </a:spcAft>
              <a:defRPr/>
            </a:pPr>
            <a:fld id="{63A8C53A-3414-490D-A37E-98D17D0221EF}" type="slidenum">
              <a:rPr lang="en-US"/>
              <a:pPr fontAlgn="base">
                <a:spcBef>
                  <a:spcPct val="0"/>
                </a:spcBef>
                <a:spcAft>
                  <a:spcPct val="0"/>
                </a:spcAft>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1FF7CA09-8ECA-42AB-90EF-77C3B708C69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8CAF99D5-5A35-4A73-8D8A-A3AEA8B33DD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vi-VN"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l" eaLnBrk="1" hangingPunct="1">
              <a:defRPr sz="1400">
                <a:latin typeface="Arial" panose="020B0604020202020204" pitchFamily="34" charset="0"/>
              </a:defRPr>
            </a:lvl1pPr>
          </a:lstStyle>
          <a:p>
            <a:pPr fontAlgn="base">
              <a:spcBef>
                <a:spcPct val="0"/>
              </a:spcBef>
              <a:spcAft>
                <a:spcPct val="0"/>
              </a:spcAft>
              <a:defRPr/>
            </a:pPr>
            <a:endParaRPr lang="en-US" altLang="vi-V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atin typeface="Arial" panose="020B0604020202020204" pitchFamily="34" charset="0"/>
              </a:defRPr>
            </a:lvl1pPr>
          </a:lstStyle>
          <a:p>
            <a:pPr fontAlgn="base">
              <a:spcBef>
                <a:spcPct val="0"/>
              </a:spcBef>
              <a:spcAft>
                <a:spcPct val="0"/>
              </a:spcAft>
              <a:defRPr/>
            </a:pPr>
            <a:endParaRPr lang="en-US" altLang="vi-V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pPr>
            <a:fld id="{82EBDA25-2112-4FBA-81AE-CF7AAD2B9C55}" type="slidenum">
              <a:rPr lang="en-US" altLang="vi-VN" smtClean="0">
                <a:solidFill>
                  <a:srgbClr val="000000"/>
                </a:solidFill>
              </a:rPr>
              <a:pPr fontAlgn="base">
                <a:spcBef>
                  <a:spcPct val="0"/>
                </a:spcBef>
                <a:spcAft>
                  <a:spcPct val="0"/>
                </a:spcAft>
              </a:pPr>
              <a:t>‹#›</a:t>
            </a:fld>
            <a:endParaRPr lang="en-US" altLang="vi-VN" smtClean="0">
              <a:solidFill>
                <a:srgbClr val="000000"/>
              </a:solidFill>
            </a:endParaRPr>
          </a:p>
        </p:txBody>
      </p:sp>
    </p:spTree>
    <p:extLst>
      <p:ext uri="{BB962C8B-B14F-4D97-AF65-F5344CB8AC3E}">
        <p14:creationId xmlns:p14="http://schemas.microsoft.com/office/powerpoint/2010/main" val="3985953433"/>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Lst>
  <p:transition spd="med">
    <p:comb dir="vert"/>
  </p:transition>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3.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32.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49.xml"/></Relationships>
</file>

<file path=ppt/slides/_rels/slide15.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slide" Target="slide5.xml"/><Relationship Id="rId1" Type="http://schemas.openxmlformats.org/officeDocument/2006/relationships/slideLayout" Target="../slideLayouts/slideLayout49.xml"/></Relationships>
</file>

<file path=ppt/slides/_rels/slide16.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49.xml"/></Relationships>
</file>

<file path=ppt/slides/_rels/slide17.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49.xml"/></Relationships>
</file>

<file path=ppt/slides/_rels/slide18.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29.xml"/><Relationship Id="rId1" Type="http://schemas.openxmlformats.org/officeDocument/2006/relationships/slideLayout" Target="../slideLayouts/slideLayout49.xml"/><Relationship Id="rId4" Type="http://schemas.openxmlformats.org/officeDocument/2006/relationships/slide" Target="slide2.xml"/></Relationships>
</file>

<file path=ppt/slides/_rels/slide19.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slide" Target="slide5.xml"/><Relationship Id="rId1" Type="http://schemas.openxmlformats.org/officeDocument/2006/relationships/slideLayout" Target="../slideLayouts/slideLayout49.xml"/></Relationships>
</file>

<file path=ppt/slides/_rels/slide20.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slide" Target="slide5.xml"/><Relationship Id="rId1" Type="http://schemas.openxmlformats.org/officeDocument/2006/relationships/slideLayout" Target="../slideLayouts/slideLayout49.xml"/><Relationship Id="rId4" Type="http://schemas.openxmlformats.org/officeDocument/2006/relationships/slide" Target="slide29.xml"/></Relationships>
</file>

<file path=ppt/slides/_rels/slide21.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slide" Target="slide5.xml"/><Relationship Id="rId1" Type="http://schemas.openxmlformats.org/officeDocument/2006/relationships/slideLayout" Target="../slideLayouts/slideLayout49.xml"/></Relationships>
</file>

<file path=ppt/slides/_rels/slide22.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32.xml"/><Relationship Id="rId1" Type="http://schemas.openxmlformats.org/officeDocument/2006/relationships/slideLayout" Target="../slideLayouts/slideLayout49.xml"/></Relationships>
</file>

<file path=ppt/slides/_rels/slide23.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29.xml"/><Relationship Id="rId1" Type="http://schemas.openxmlformats.org/officeDocument/2006/relationships/slideLayout" Target="../slideLayouts/slideLayout49.xml"/><Relationship Id="rId5" Type="http://schemas.openxmlformats.org/officeDocument/2006/relationships/slide" Target="slide2.xml"/><Relationship Id="rId4" Type="http://schemas.openxmlformats.org/officeDocument/2006/relationships/slide" Target="slide32.xml"/></Relationships>
</file>

<file path=ppt/slides/_rels/slide2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29.xml"/><Relationship Id="rId1" Type="http://schemas.openxmlformats.org/officeDocument/2006/relationships/slideLayout" Target="../slideLayouts/slideLayout49.xml"/><Relationship Id="rId5" Type="http://schemas.openxmlformats.org/officeDocument/2006/relationships/slide" Target="slide2.xml"/><Relationship Id="rId4" Type="http://schemas.openxmlformats.org/officeDocument/2006/relationships/slide" Target="slide3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4.jpe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15.jpeg"/><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2.pn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a:solidFill>
                  <a:srgbClr val="FFFFFF"/>
                </a:solidFill>
                <a:latin typeface="Times New Roman" pitchFamily="18" charset="0"/>
                <a:cs typeface="Times New Roman" pitchFamily="18" charset="0"/>
              </a:rPr>
              <a:t>CHƯƠNG TRÌNH KHỞI ĐỘNG</a:t>
            </a:r>
            <a:endParaRPr lang="en-US" sz="3000" b="1">
              <a:solidFill>
                <a:srgbClr val="FFFFFF"/>
              </a:solidFill>
              <a:latin typeface="Times New Roman" pitchFamily="18" charset="0"/>
              <a:cs typeface="Times New Roman" pitchFamily="18" charset="0"/>
            </a:endParaRPr>
          </a:p>
        </p:txBody>
      </p:sp>
      <p:grpSp>
        <p:nvGrpSpPr>
          <p:cNvPr id="2" name="Group 19"/>
          <p:cNvGrpSpPr>
            <a:grpSpLocks/>
          </p:cNvGrpSpPr>
          <p:nvPr/>
        </p:nvGrpSpPr>
        <p:grpSpPr bwMode="auto">
          <a:xfrm>
            <a:off x="0" y="0"/>
            <a:ext cx="9144000" cy="1197352"/>
            <a:chOff x="0" y="0"/>
            <a:chExt cx="9144000" cy="1197352"/>
          </a:xfrm>
        </p:grpSpPr>
        <p:pic>
          <p:nvPicPr>
            <p:cNvPr id="36876"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687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36878" name="TextBox 1"/>
            <p:cNvSpPr txBox="1">
              <a:spLocks noChangeArrowheads="1"/>
            </p:cNvSpPr>
            <p:nvPr/>
          </p:nvSpPr>
          <p:spPr bwMode="auto">
            <a:xfrm>
              <a:off x="611762" y="304800"/>
              <a:ext cx="7891816" cy="892552"/>
            </a:xfrm>
            <a:prstGeom prst="rect">
              <a:avLst/>
            </a:prstGeom>
            <a:solidFill>
              <a:srgbClr val="00206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fontAlgn="base">
                <a:spcBef>
                  <a:spcPct val="0"/>
                </a:spcBef>
                <a:spcAft>
                  <a:spcPct val="0"/>
                </a:spcAft>
              </a:pPr>
              <a:r>
                <a:rPr lang="vi-VN" sz="2400" b="1" dirty="0">
                  <a:solidFill>
                    <a:srgbClr val="FFFFFF"/>
                  </a:solidFill>
                  <a:latin typeface="Times New Roman" pitchFamily="18" charset="0"/>
                  <a:cs typeface="Times New Roman" pitchFamily="18" charset="0"/>
                </a:rPr>
                <a:t>TRƯỜNG CAO ĐẲNG</a:t>
              </a:r>
              <a:r>
                <a:rPr lang="en-US" sz="2400" b="1" dirty="0">
                  <a:solidFill>
                    <a:srgbClr val="FFFFFF"/>
                  </a:solidFill>
                  <a:latin typeface="Times New Roman" pitchFamily="18" charset="0"/>
                  <a:cs typeface="Times New Roman" pitchFamily="18" charset="0"/>
                </a:rPr>
                <a:t> </a:t>
              </a:r>
              <a:r>
                <a:rPr lang="vi-VN" sz="2400" b="1" dirty="0">
                  <a:solidFill>
                    <a:srgbClr val="FFFFFF"/>
                  </a:solidFill>
                  <a:latin typeface="Times New Roman" pitchFamily="18" charset="0"/>
                  <a:cs typeface="Times New Roman" pitchFamily="18" charset="0"/>
                </a:rPr>
                <a:t>LÝ TỰ TRỌNG TP.HCM</a:t>
              </a:r>
              <a:endParaRPr lang="en-US" sz="2400" b="1" dirty="0">
                <a:solidFill>
                  <a:srgbClr val="FFFFFF"/>
                </a:solidFill>
                <a:latin typeface="Times New Roman" pitchFamily="18" charset="0"/>
                <a:cs typeface="Times New Roman" pitchFamily="18" charset="0"/>
              </a:endParaRPr>
            </a:p>
            <a:p>
              <a:pPr algn="ctr" fontAlgn="base">
                <a:spcBef>
                  <a:spcPct val="0"/>
                </a:spcBef>
                <a:spcAft>
                  <a:spcPct val="0"/>
                </a:spcAft>
              </a:pPr>
              <a:r>
                <a:rPr lang="en-US" sz="2600" b="1" dirty="0">
                  <a:solidFill>
                    <a:srgbClr val="FFFFFF"/>
                  </a:solidFill>
                  <a:latin typeface="Times New Roman" pitchFamily="18" charset="0"/>
                  <a:cs typeface="Times New Roman" pitchFamily="18" charset="0"/>
                </a:rPr>
                <a:t>KHOA </a:t>
              </a:r>
              <a:r>
                <a:rPr lang="en-US" sz="2600" b="1" dirty="0" err="1">
                  <a:solidFill>
                    <a:srgbClr val="FFFFFF"/>
                  </a:solidFill>
                  <a:latin typeface="Times New Roman" pitchFamily="18" charset="0"/>
                  <a:cs typeface="Times New Roman" pitchFamily="18" charset="0"/>
                </a:rPr>
                <a:t>KHOA</a:t>
              </a:r>
              <a:r>
                <a:rPr lang="en-US" sz="2600" b="1" dirty="0">
                  <a:solidFill>
                    <a:srgbClr val="FFFFFF"/>
                  </a:solidFill>
                  <a:latin typeface="Times New Roman" pitchFamily="18" charset="0"/>
                  <a:cs typeface="Times New Roman" pitchFamily="18" charset="0"/>
                </a:rPr>
                <a:t> HỌC CƠ BẢN</a:t>
              </a:r>
              <a:r>
                <a:rPr lang="en-US" sz="2800" b="1" dirty="0">
                  <a:solidFill>
                    <a:srgbClr val="FFFFFF"/>
                  </a:solidFill>
                  <a:latin typeface="Times New Roman" pitchFamily="18" charset="0"/>
                  <a:cs typeface="Times New Roman" pitchFamily="18" charset="0"/>
                </a:rPr>
                <a:t> </a:t>
              </a:r>
            </a:p>
          </p:txBody>
        </p:sp>
        <p:sp>
          <p:nvSpPr>
            <p:cNvPr id="15" name="Rounded Rectangle 14"/>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17" name="Rounded Rectangle 16"/>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pic>
        <p:nvPicPr>
          <p:cNvPr id="5" name="Picture 4">
            <a:extLst>
              <a:ext uri="{FF2B5EF4-FFF2-40B4-BE49-F238E27FC236}">
                <a16:creationId xmlns="" xmlns:a16="http://schemas.microsoft.com/office/drawing/2014/main" id="{74813C29-89E1-4114-9D79-7059DA1FC9AC}"/>
              </a:ext>
            </a:extLst>
          </p:cNvPr>
          <p:cNvPicPr>
            <a:picLocks noChangeAspect="1"/>
          </p:cNvPicPr>
          <p:nvPr/>
        </p:nvPicPr>
        <p:blipFill rotWithShape="1">
          <a:blip r:embed="rId4"/>
          <a:srcRect l="4858" t="10047" r="6061" b="14360"/>
          <a:stretch/>
        </p:blipFill>
        <p:spPr>
          <a:xfrm>
            <a:off x="2362200" y="1500717"/>
            <a:ext cx="4191000" cy="1166283"/>
          </a:xfrm>
          <a:prstGeom prst="rect">
            <a:avLst/>
          </a:prstGeom>
        </p:spPr>
      </p:pic>
      <p:sp>
        <p:nvSpPr>
          <p:cNvPr id="29" name="TextBox 3">
            <a:extLst>
              <a:ext uri="{FF2B5EF4-FFF2-40B4-BE49-F238E27FC236}">
                <a16:creationId xmlns="" xmlns:a16="http://schemas.microsoft.com/office/drawing/2014/main" id="{ACBEF02D-A005-41F5-AA1F-2CF9CFD85482}"/>
              </a:ext>
            </a:extLst>
          </p:cNvPr>
          <p:cNvSpPr txBox="1">
            <a:spLocks noChangeArrowheads="1"/>
          </p:cNvSpPr>
          <p:nvPr/>
        </p:nvSpPr>
        <p:spPr bwMode="auto">
          <a:xfrm>
            <a:off x="381000" y="2990850"/>
            <a:ext cx="838200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00" b="1" dirty="0">
                <a:solidFill>
                  <a:srgbClr val="002060"/>
                </a:solidFill>
                <a:latin typeface="Times New Roman" panose="02020603050405020304" pitchFamily="18" charset="0"/>
                <a:cs typeface="Times New Roman" panose="02020603050405020304" pitchFamily="18" charset="0"/>
              </a:rPr>
              <a:t>HỌC PHẦN</a:t>
            </a:r>
          </a:p>
          <a:p>
            <a:pPr algn="ctr" eaLnBrk="1" hangingPunct="1"/>
            <a:r>
              <a:rPr lang="en-US" altLang="en-US" sz="4400" b="1" dirty="0">
                <a:solidFill>
                  <a:srgbClr val="008000"/>
                </a:solidFill>
                <a:latin typeface="Times New Roman" panose="02020603050405020304" pitchFamily="18" charset="0"/>
                <a:cs typeface="Times New Roman" panose="02020603050405020304" pitchFamily="18" charset="0"/>
              </a:rPr>
              <a:t>HÓA HỌC </a:t>
            </a:r>
            <a:r>
              <a:rPr lang="en-US" altLang="en-US" sz="4400" b="1" dirty="0" smtClean="0">
                <a:solidFill>
                  <a:srgbClr val="008000"/>
                </a:solidFill>
                <a:latin typeface="Times New Roman" panose="02020603050405020304" pitchFamily="18" charset="0"/>
                <a:cs typeface="Times New Roman" panose="02020603050405020304" pitchFamily="18" charset="0"/>
              </a:rPr>
              <a:t>4</a:t>
            </a:r>
            <a:endParaRPr lang="en-US" altLang="en-US" sz="4400" b="1" dirty="0">
              <a:solidFill>
                <a:srgbClr val="008000"/>
              </a:solidFill>
              <a:latin typeface="Times New Roman" panose="02020603050405020304" pitchFamily="18" charset="0"/>
              <a:cs typeface="Times New Roman" panose="02020603050405020304" pitchFamily="18" charset="0"/>
            </a:endParaRPr>
          </a:p>
          <a:p>
            <a:pPr algn="ctr" eaLnBrk="1" hangingPunct="1"/>
            <a:endParaRPr lang="en-US" altLang="en-US" sz="2800" dirty="0">
              <a:solidFill>
                <a:srgbClr val="FF0000"/>
              </a:solidFill>
              <a:latin typeface="Times New Roman" panose="02020603050405020304" pitchFamily="18" charset="0"/>
              <a:cs typeface="Times New Roman" panose="02020603050405020304" pitchFamily="18" charset="0"/>
            </a:endParaRPr>
          </a:p>
        </p:txBody>
      </p:sp>
      <p:sp>
        <p:nvSpPr>
          <p:cNvPr id="30" name="TextBox 4">
            <a:extLst>
              <a:ext uri="{FF2B5EF4-FFF2-40B4-BE49-F238E27FC236}">
                <a16:creationId xmlns="" xmlns:a16="http://schemas.microsoft.com/office/drawing/2014/main" id="{C1DEC496-B31C-4B96-BFC4-686869BAC738}"/>
              </a:ext>
            </a:extLst>
          </p:cNvPr>
          <p:cNvSpPr txBox="1">
            <a:spLocks noChangeArrowheads="1"/>
          </p:cNvSpPr>
          <p:nvPr/>
        </p:nvSpPr>
        <p:spPr bwMode="auto">
          <a:xfrm>
            <a:off x="1828800" y="5150638"/>
            <a:ext cx="5715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dirty="0" smtClean="0">
                <a:solidFill>
                  <a:srgbClr val="1909E5"/>
                </a:solidFill>
                <a:latin typeface="Times New Roman" panose="02020603050405020304" pitchFamily="18" charset="0"/>
                <a:cs typeface="Times New Roman" panose="02020603050405020304" pitchFamily="18" charset="0"/>
              </a:rPr>
              <a:t>GV: </a:t>
            </a:r>
            <a:r>
              <a:rPr lang="en-US" altLang="en-US" sz="2800" b="1" dirty="0" smtClean="0">
                <a:solidFill>
                  <a:srgbClr val="1909E5"/>
                </a:solidFill>
                <a:latin typeface="Times New Roman" panose="02020603050405020304" pitchFamily="18" charset="0"/>
                <a:cs typeface="Times New Roman" panose="02020603050405020304" pitchFamily="18" charset="0"/>
              </a:rPr>
              <a:t>NGUYỄN PHƯƠNG HÀ</a:t>
            </a:r>
            <a:endParaRPr lang="en-US" altLang="en-US" sz="2800" b="1" dirty="0">
              <a:solidFill>
                <a:srgbClr val="1909E5"/>
              </a:solidFill>
              <a:latin typeface="Times New Roman" panose="02020603050405020304" pitchFamily="18" charset="0"/>
              <a:cs typeface="Times New Roman" panose="02020603050405020304" pitchFamily="18" charset="0"/>
            </a:endParaRPr>
          </a:p>
        </p:txBody>
      </p:sp>
      <p:pic>
        <p:nvPicPr>
          <p:cNvPr id="31" name="Picture 27" descr="Hoja Carta2">
            <a:extLst>
              <a:ext uri="{FF2B5EF4-FFF2-40B4-BE49-F238E27FC236}">
                <a16:creationId xmlns="" xmlns:a16="http://schemas.microsoft.com/office/drawing/2014/main" id="{197C41FE-0B69-45D9-8BDA-D6C1DEF0027F}"/>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2" name="Slide Number Placeholder 26">
            <a:extLst>
              <a:ext uri="{FF2B5EF4-FFF2-40B4-BE49-F238E27FC236}">
                <a16:creationId xmlns="" xmlns:a16="http://schemas.microsoft.com/office/drawing/2014/main" id="{E12F5FA4-5889-4780-AEFF-2E9753DE8C1C}"/>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rPr>
              <a:t>Slide </a:t>
            </a:r>
            <a:fld id="{3DF49994-E2F1-49D2-9560-9452244A1B97}" type="slidenum">
              <a:rPr lang="en-US" sz="1600" b="1" smtClean="0">
                <a:solidFill>
                  <a:srgbClr val="002060"/>
                </a:solidFill>
                <a:latin typeface="+mj-lt"/>
              </a:rPr>
              <a:pPr/>
              <a:t>1</a:t>
            </a:fld>
            <a:r>
              <a:rPr lang="en-US" sz="1600" b="1" dirty="0" smtClean="0">
                <a:solidFill>
                  <a:srgbClr val="002060"/>
                </a:solidFill>
                <a:latin typeface="+mj-lt"/>
              </a:rPr>
              <a:t>/36</a:t>
            </a:r>
            <a:endParaRPr lang="en-US" sz="1600" b="1" dirty="0">
              <a:solidFill>
                <a:srgbClr val="002060"/>
              </a:solidFill>
              <a:latin typeface="+mj-lt"/>
            </a:endParaRPr>
          </a:p>
        </p:txBody>
      </p:sp>
      <p:sp>
        <p:nvSpPr>
          <p:cNvPr id="33" name="Rectangle 32">
            <a:extLst>
              <a:ext uri="{FF2B5EF4-FFF2-40B4-BE49-F238E27FC236}">
                <a16:creationId xmlns="" xmlns:a16="http://schemas.microsoft.com/office/drawing/2014/main" id="{2FF4DE44-506B-4376-AFCD-BCC7E80CB58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4" name="Date Placeholder 27">
            <a:extLst>
              <a:ext uri="{FF2B5EF4-FFF2-40B4-BE49-F238E27FC236}">
                <a16:creationId xmlns=""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219234596"/>
      </p:ext>
    </p:extLst>
  </p:cSld>
  <p:clrMapOvr>
    <a:masterClrMapping/>
  </p:clrMapOvr>
  <p:transition advClick="0">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dirty="0">
                <a:solidFill>
                  <a:srgbClr val="FFFFFF"/>
                </a:solidFill>
                <a:latin typeface="Times New Roman" pitchFamily="18" charset="0"/>
                <a:cs typeface="Times New Roman" pitchFamily="18" charset="0"/>
              </a:rPr>
              <a:t>CHƯƠNG TRÌNH KHỞI ĐỘNG</a:t>
            </a:r>
            <a:endParaRPr lang="en-US" sz="3000" b="1" dirty="0">
              <a:solidFill>
                <a:srgbClr val="FFFFFF"/>
              </a:solidFill>
              <a:latin typeface="Times New Roman" pitchFamily="18" charset="0"/>
              <a:cs typeface="Times New Roman" pitchFamily="18" charset="0"/>
            </a:endParaRPr>
          </a:p>
        </p:txBody>
      </p:sp>
      <p:pic>
        <p:nvPicPr>
          <p:cNvPr id="33"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4" name="Picture 12" descr="top bar swoosh revised"/>
          <p:cNvPicPr>
            <a:picLocks noChangeAspect="1" noChangeArrowheads="1"/>
          </p:cNvPicPr>
          <p:nvPr/>
        </p:nvPicPr>
        <p:blipFill>
          <a:blip r:embed="rId3" cstate="print"/>
          <a:srcRect l="8847" t="16000"/>
          <a:stretch>
            <a:fillRect/>
          </a:stretch>
        </p:blipFill>
        <p:spPr bwMode="auto">
          <a:xfrm rot="10800000">
            <a:off x="2253182" y="11751"/>
            <a:ext cx="6433618" cy="400050"/>
          </a:xfrm>
          <a:prstGeom prst="rect">
            <a:avLst/>
          </a:prstGeom>
          <a:noFill/>
          <a:ln w="9525">
            <a:noFill/>
            <a:miter lim="800000"/>
            <a:headEnd/>
            <a:tailEnd/>
          </a:ln>
        </p:spPr>
      </p:pic>
      <p:sp>
        <p:nvSpPr>
          <p:cNvPr id="36" name="Rounded Rectangle 35"/>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38" name="Rounded Rectangle 37"/>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nvGrpSpPr>
          <p:cNvPr id="3" name="Group 29"/>
          <p:cNvGrpSpPr>
            <a:grpSpLocks/>
          </p:cNvGrpSpPr>
          <p:nvPr/>
        </p:nvGrpSpPr>
        <p:grpSpPr bwMode="auto">
          <a:xfrm>
            <a:off x="6350" y="1600200"/>
            <a:ext cx="9047539" cy="1676400"/>
            <a:chOff x="6114" y="1219200"/>
            <a:chExt cx="9047773" cy="1676400"/>
          </a:xfrm>
        </p:grpSpPr>
        <p:pic>
          <p:nvPicPr>
            <p:cNvPr id="49164" name="Picture 27" descr="C:\Documents and Settings\HP\My Documents\My Pictures\90144_chemistry_flasks.jpg"/>
            <p:cNvPicPr>
              <a:picLocks noChangeAspect="1" noChangeArrowheads="1"/>
            </p:cNvPicPr>
            <p:nvPr/>
          </p:nvPicPr>
          <p:blipFill>
            <a:blip r:embed="rId4" cstate="print"/>
            <a:srcRect t="13698"/>
            <a:stretch>
              <a:fillRect/>
            </a:stretch>
          </p:blipFill>
          <p:spPr bwMode="auto">
            <a:xfrm>
              <a:off x="3156144" y="1295400"/>
              <a:ext cx="1383446" cy="1524000"/>
            </a:xfrm>
            <a:prstGeom prst="rect">
              <a:avLst/>
            </a:prstGeom>
            <a:noFill/>
            <a:ln w="9525">
              <a:noFill/>
              <a:miter lim="800000"/>
              <a:headEnd/>
              <a:tailEnd/>
            </a:ln>
          </p:spPr>
        </p:pic>
        <p:pic>
          <p:nvPicPr>
            <p:cNvPr id="49166" name="Picture 15" descr="http://www.faqs.org/photos/genetically-modified-foods-2091.jpg"/>
            <p:cNvPicPr>
              <a:picLocks noChangeAspect="1" noChangeArrowheads="1"/>
            </p:cNvPicPr>
            <p:nvPr/>
          </p:nvPicPr>
          <p:blipFill>
            <a:blip r:embed="rId5" cstate="print"/>
            <a:srcRect/>
            <a:stretch>
              <a:fillRect/>
            </a:stretch>
          </p:blipFill>
          <p:spPr bwMode="auto">
            <a:xfrm>
              <a:off x="7862478" y="1295400"/>
              <a:ext cx="1191409" cy="1553285"/>
            </a:xfrm>
            <a:prstGeom prst="rect">
              <a:avLst/>
            </a:prstGeom>
            <a:noFill/>
            <a:ln w="9525">
              <a:noFill/>
              <a:miter lim="800000"/>
              <a:headEnd/>
              <a:tailEnd/>
            </a:ln>
          </p:spPr>
        </p:pic>
        <p:pic>
          <p:nvPicPr>
            <p:cNvPr id="49167" name="Picture 19" descr="http://www.foodscience.unimelb.edu.au/images/bacteria.jpg"/>
            <p:cNvPicPr>
              <a:picLocks noChangeAspect="1" noChangeArrowheads="1"/>
            </p:cNvPicPr>
            <p:nvPr/>
          </p:nvPicPr>
          <p:blipFill>
            <a:blip r:embed="rId6" cstate="print"/>
            <a:srcRect/>
            <a:stretch>
              <a:fillRect/>
            </a:stretch>
          </p:blipFill>
          <p:spPr bwMode="auto">
            <a:xfrm>
              <a:off x="5530373" y="1271516"/>
              <a:ext cx="1676400" cy="1504389"/>
            </a:xfrm>
            <a:prstGeom prst="rect">
              <a:avLst/>
            </a:prstGeom>
            <a:noFill/>
            <a:ln w="9525">
              <a:noFill/>
              <a:miter lim="800000"/>
              <a:headEnd/>
              <a:tailEnd/>
            </a:ln>
          </p:spPr>
        </p:pic>
        <p:pic>
          <p:nvPicPr>
            <p:cNvPr id="49168" name="Picture 15" descr="http://technologylodging.com/wp-content/uploads/2011/01/food-biotech1.jpg"/>
            <p:cNvPicPr>
              <a:picLocks noChangeAspect="1" noChangeArrowheads="1"/>
            </p:cNvPicPr>
            <p:nvPr/>
          </p:nvPicPr>
          <p:blipFill>
            <a:blip r:embed="rId7" cstate="print"/>
            <a:srcRect b="5893"/>
            <a:stretch>
              <a:fillRect/>
            </a:stretch>
          </p:blipFill>
          <p:spPr bwMode="auto">
            <a:xfrm>
              <a:off x="6114" y="1219200"/>
              <a:ext cx="2159248" cy="1676400"/>
            </a:xfrm>
            <a:prstGeom prst="rect">
              <a:avLst/>
            </a:prstGeom>
            <a:noFill/>
            <a:ln w="9525">
              <a:noFill/>
              <a:miter lim="800000"/>
              <a:headEnd/>
              <a:tailEnd/>
            </a:ln>
          </p:spPr>
        </p:pic>
      </p:grpSp>
      <p:sp>
        <p:nvSpPr>
          <p:cNvPr id="23" name="AutoShape 52">
            <a:extLst>
              <a:ext uri="{FF2B5EF4-FFF2-40B4-BE49-F238E27FC236}">
                <a16:creationId xmlns:a16="http://schemas.microsoft.com/office/drawing/2014/main" xmlns="" id="{71ED6B33-CA8C-4AF1-84AF-A6FBA0052576}"/>
              </a:ext>
            </a:extLst>
          </p:cNvPr>
          <p:cNvSpPr>
            <a:spLocks noChangeArrowheads="1"/>
          </p:cNvSpPr>
          <p:nvPr/>
        </p:nvSpPr>
        <p:spPr bwMode="gray">
          <a:xfrm>
            <a:off x="114300" y="4031466"/>
            <a:ext cx="8915400" cy="1168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3600" b="1" dirty="0" err="1">
                <a:solidFill>
                  <a:srgbClr val="1909E5"/>
                </a:solidFill>
                <a:latin typeface="Times New Roman" pitchFamily="18" charset="0"/>
                <a:cs typeface="Times New Roman" pitchFamily="18" charset="0"/>
              </a:rPr>
              <a:t>Bài</a:t>
            </a:r>
            <a:r>
              <a:rPr lang="en-US" sz="3600" b="1" dirty="0">
                <a:solidFill>
                  <a:srgbClr val="1909E5"/>
                </a:solidFill>
                <a:latin typeface="Times New Roman" pitchFamily="18" charset="0"/>
                <a:cs typeface="Times New Roman" pitchFamily="18" charset="0"/>
              </a:rPr>
              <a:t> </a:t>
            </a:r>
            <a:r>
              <a:rPr lang="en-US" sz="3600" b="1" dirty="0" smtClean="0">
                <a:solidFill>
                  <a:srgbClr val="1909E5"/>
                </a:solidFill>
                <a:latin typeface="Times New Roman" pitchFamily="18" charset="0"/>
                <a:cs typeface="Times New Roman" pitchFamily="18" charset="0"/>
              </a:rPr>
              <a:t>6</a:t>
            </a:r>
            <a:r>
              <a:rPr lang="vi-VN" sz="3600" b="1" dirty="0" smtClean="0">
                <a:solidFill>
                  <a:srgbClr val="1909E5"/>
                </a:solidFill>
                <a:latin typeface="Times New Roman" pitchFamily="18" charset="0"/>
                <a:cs typeface="Times New Roman" pitchFamily="18" charset="0"/>
              </a:rPr>
              <a:t>9</a:t>
            </a:r>
            <a:r>
              <a:rPr lang="en-US" sz="3600" b="1" dirty="0" smtClean="0">
                <a:solidFill>
                  <a:srgbClr val="1909E5"/>
                </a:solidFill>
                <a:latin typeface="Times New Roman" pitchFamily="18" charset="0"/>
                <a:cs typeface="Times New Roman" pitchFamily="18" charset="0"/>
              </a:rPr>
              <a:t>. </a:t>
            </a:r>
            <a:r>
              <a:rPr lang="vi-VN" sz="3600" b="1" dirty="0">
                <a:solidFill>
                  <a:srgbClr val="1909E5"/>
                </a:solidFill>
                <a:latin typeface="Times New Roman" pitchFamily="18" charset="0"/>
                <a:cs typeface="Times New Roman" pitchFamily="18" charset="0"/>
              </a:rPr>
              <a:t>ÔN TẬP CHƯƠNG </a:t>
            </a:r>
            <a:r>
              <a:rPr lang="vi-VN" sz="3600" b="1" dirty="0" smtClean="0">
                <a:solidFill>
                  <a:srgbClr val="1909E5"/>
                </a:solidFill>
                <a:latin typeface="Times New Roman" pitchFamily="18" charset="0"/>
                <a:cs typeface="Times New Roman" pitchFamily="18" charset="0"/>
              </a:rPr>
              <a:t>XVIII</a:t>
            </a:r>
            <a:endParaRPr lang="vi-VN" sz="3600" b="1" dirty="0">
              <a:solidFill>
                <a:srgbClr val="1909E5"/>
              </a:solidFill>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xmlns="" id="{56889A03-9E4F-44C5-B8E7-30A84D7067FE}"/>
              </a:ext>
            </a:extLst>
          </p:cNvPr>
          <p:cNvPicPr>
            <a:picLocks noChangeAspect="1"/>
          </p:cNvPicPr>
          <p:nvPr/>
        </p:nvPicPr>
        <p:blipFill>
          <a:blip r:embed="rId8"/>
          <a:stretch>
            <a:fillRect/>
          </a:stretch>
        </p:blipFill>
        <p:spPr>
          <a:xfrm>
            <a:off x="2480697" y="381000"/>
            <a:ext cx="3973384" cy="1110466"/>
          </a:xfrm>
          <a:prstGeom prst="rect">
            <a:avLst/>
          </a:prstGeom>
        </p:spPr>
      </p:pic>
      <p:pic>
        <p:nvPicPr>
          <p:cNvPr id="30" name="Picture 27" descr="Hoja Carta2">
            <a:extLst>
              <a:ext uri="{FF2B5EF4-FFF2-40B4-BE49-F238E27FC236}">
                <a16:creationId xmlns:a16="http://schemas.microsoft.com/office/drawing/2014/main" xmlns="" id="{5DD8CDBB-6C27-4BBC-AD8E-D803DD06F418}"/>
              </a:ext>
            </a:extLst>
          </p:cNvPr>
          <p:cNvPicPr>
            <a:picLocks noChangeAspect="1" noChangeArrowheads="1"/>
          </p:cNvPicPr>
          <p:nvPr/>
        </p:nvPicPr>
        <p:blipFill>
          <a:blip r:embed="rId9" cstate="print"/>
          <a:srcRect t="51007"/>
          <a:stretch>
            <a:fillRect/>
          </a:stretch>
        </p:blipFill>
        <p:spPr bwMode="auto">
          <a:xfrm>
            <a:off x="0" y="6324600"/>
            <a:ext cx="9144000" cy="533400"/>
          </a:xfrm>
          <a:prstGeom prst="rect">
            <a:avLst/>
          </a:prstGeom>
          <a:noFill/>
          <a:ln w="9525">
            <a:noFill/>
            <a:miter lim="800000"/>
            <a:headEnd/>
            <a:tailEnd/>
          </a:ln>
        </p:spPr>
      </p:pic>
      <p:sp>
        <p:nvSpPr>
          <p:cNvPr id="31" name="Slide Number Placeholder 26">
            <a:extLst>
              <a:ext uri="{FF2B5EF4-FFF2-40B4-BE49-F238E27FC236}">
                <a16:creationId xmlns:a16="http://schemas.microsoft.com/office/drawing/2014/main" xmlns="" id="{C116584D-3EE2-44E6-B221-3914FE2B3050}"/>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rPr>
              <a:t>Slide </a:t>
            </a:r>
            <a:fld id="{3DF49994-E2F1-49D2-9560-9452244A1B97}" type="slidenum">
              <a:rPr lang="en-US" sz="1600" b="1" smtClean="0">
                <a:solidFill>
                  <a:srgbClr val="002060"/>
                </a:solidFill>
                <a:latin typeface="+mj-lt"/>
              </a:rPr>
              <a:pPr/>
              <a:t>2</a:t>
            </a:fld>
            <a:r>
              <a:rPr lang="en-US" sz="1600" b="1" dirty="0" smtClean="0">
                <a:solidFill>
                  <a:srgbClr val="002060"/>
                </a:solidFill>
                <a:latin typeface="+mj-lt"/>
              </a:rPr>
              <a:t>/36</a:t>
            </a:r>
            <a:endParaRPr lang="en-US" sz="1600" b="1" dirty="0">
              <a:solidFill>
                <a:srgbClr val="002060"/>
              </a:solidFill>
              <a:latin typeface="+mj-lt"/>
            </a:endParaRPr>
          </a:p>
        </p:txBody>
      </p:sp>
      <p:sp>
        <p:nvSpPr>
          <p:cNvPr id="32" name="Rectangle 31">
            <a:extLst>
              <a:ext uri="{FF2B5EF4-FFF2-40B4-BE49-F238E27FC236}">
                <a16:creationId xmlns:a16="http://schemas.microsoft.com/office/drawing/2014/main" xmlns="" id="{F172DDB2-CD95-48C6-B46F-549BBB0DEA9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nvGrpSpPr>
          <p:cNvPr id="70" name="Group 3"/>
          <p:cNvGrpSpPr>
            <a:grpSpLocks/>
          </p:cNvGrpSpPr>
          <p:nvPr/>
        </p:nvGrpSpPr>
        <p:grpSpPr bwMode="auto">
          <a:xfrm>
            <a:off x="163272" y="2368917"/>
            <a:ext cx="1295400" cy="955753"/>
            <a:chOff x="1110" y="2656"/>
            <a:chExt cx="1549" cy="1351"/>
          </a:xfrm>
        </p:grpSpPr>
        <p:sp>
          <p:nvSpPr>
            <p:cNvPr id="71"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2"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3"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78" name="Line 11"/>
          <p:cNvSpPr>
            <a:spLocks noChangeShapeType="1"/>
          </p:cNvSpPr>
          <p:nvPr/>
        </p:nvSpPr>
        <p:spPr bwMode="auto">
          <a:xfrm>
            <a:off x="1038269" y="3251775"/>
            <a:ext cx="5743531" cy="3810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9" name="Text Box 12"/>
          <p:cNvSpPr txBox="1">
            <a:spLocks noChangeArrowheads="1"/>
          </p:cNvSpPr>
          <p:nvPr/>
        </p:nvSpPr>
        <p:spPr bwMode="auto">
          <a:xfrm>
            <a:off x="1670952" y="2484715"/>
            <a:ext cx="3966150" cy="707886"/>
          </a:xfrm>
          <a:prstGeom prst="rect">
            <a:avLst/>
          </a:prstGeom>
          <a:noFill/>
          <a:ln w="9525" algn="ctr">
            <a:noFill/>
            <a:miter lim="800000"/>
            <a:headEnd/>
            <a:tailEnd/>
          </a:ln>
        </p:spPr>
        <p:txBody>
          <a:bodyPr wrap="none">
            <a:spAutoFit/>
          </a:bodyPr>
          <a:lstStyle/>
          <a:p>
            <a:pPr eaLnBrk="0" hangingPunct="0"/>
            <a:r>
              <a:rPr lang="en-US" sz="4000" dirty="0" err="1">
                <a:solidFill>
                  <a:srgbClr val="002060"/>
                </a:solidFill>
                <a:latin typeface="Times New Roman" pitchFamily="18" charset="0"/>
                <a:cs typeface="Times New Roman" pitchFamily="18" charset="0"/>
              </a:rPr>
              <a:t>Kiến</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thức</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cần</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nhớ</a:t>
            </a:r>
            <a:endParaRPr lang="vi-VN" sz="4000" dirty="0">
              <a:solidFill>
                <a:srgbClr val="002060"/>
              </a:solidFill>
              <a:latin typeface="Times New Roman" pitchFamily="18" charset="0"/>
              <a:cs typeface="Times New Roman" pitchFamily="18" charset="0"/>
            </a:endParaRPr>
          </a:p>
        </p:txBody>
      </p:sp>
      <p:sp>
        <p:nvSpPr>
          <p:cNvPr id="80" name="Text Box 13"/>
          <p:cNvSpPr txBox="1">
            <a:spLocks noChangeArrowheads="1"/>
          </p:cNvSpPr>
          <p:nvPr/>
        </p:nvSpPr>
        <p:spPr bwMode="gray">
          <a:xfrm>
            <a:off x="432575" y="2454291"/>
            <a:ext cx="780509" cy="769441"/>
          </a:xfrm>
          <a:prstGeom prst="rect">
            <a:avLst/>
          </a:prstGeom>
          <a:noFill/>
          <a:ln w="9525" algn="ctr">
            <a:noFill/>
            <a:miter lim="800000"/>
            <a:headEnd/>
            <a:tailEnd/>
          </a:ln>
        </p:spPr>
        <p:txBody>
          <a:bodyPr wrap="square">
            <a:spAutoFit/>
          </a:bodyPr>
          <a:lstStyle/>
          <a:p>
            <a:pPr algn="ctr" eaLnBrk="0" hangingPunct="0"/>
            <a:r>
              <a:rPr lang="en-US" sz="4400" b="1" dirty="0">
                <a:solidFill>
                  <a:srgbClr val="FF0000"/>
                </a:solidFill>
                <a:latin typeface="Times New Roman" pitchFamily="18" charset="0"/>
                <a:cs typeface="Times New Roman" pitchFamily="18" charset="0"/>
              </a:rPr>
              <a:t>1</a:t>
            </a:r>
          </a:p>
        </p:txBody>
      </p:sp>
      <p:sp>
        <p:nvSpPr>
          <p:cNvPr id="91" name="Text Box 31"/>
          <p:cNvSpPr txBox="1">
            <a:spLocks noChangeArrowheads="1"/>
          </p:cNvSpPr>
          <p:nvPr/>
        </p:nvSpPr>
        <p:spPr bwMode="auto">
          <a:xfrm>
            <a:off x="1660525" y="722313"/>
            <a:ext cx="184150" cy="366712"/>
          </a:xfrm>
          <a:prstGeom prst="rect">
            <a:avLst/>
          </a:prstGeom>
          <a:noFill/>
          <a:ln w="9525">
            <a:noFill/>
            <a:miter lim="800000"/>
            <a:headEnd/>
            <a:tailEnd/>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35338"/>
              </a:solidFill>
              <a:effectLst/>
              <a:uLnTx/>
              <a:uFillTx/>
            </a:endParaRPr>
          </a:p>
        </p:txBody>
      </p:sp>
      <p:pic>
        <p:nvPicPr>
          <p:cNvPr id="92" name="Picture 8" descr="1.png"/>
          <p:cNvPicPr>
            <a:picLocks noChangeAspect="1"/>
          </p:cNvPicPr>
          <p:nvPr/>
        </p:nvPicPr>
        <p:blipFill>
          <a:blip r:embed="rId4" cstate="print"/>
          <a:srcRect l="20313" t="43651" r="32813" b="41068"/>
          <a:stretch>
            <a:fillRect/>
          </a:stretch>
        </p:blipFill>
        <p:spPr bwMode="auto">
          <a:xfrm>
            <a:off x="0" y="609600"/>
            <a:ext cx="2286000" cy="533400"/>
          </a:xfrm>
          <a:prstGeom prst="rect">
            <a:avLst/>
          </a:prstGeom>
          <a:noFill/>
          <a:ln w="9525">
            <a:noFill/>
            <a:miter lim="800000"/>
            <a:headEnd/>
            <a:tailEnd/>
          </a:ln>
        </p:spPr>
      </p:pic>
      <p:sp>
        <p:nvSpPr>
          <p:cNvPr id="93" name="Rectangle 3"/>
          <p:cNvSpPr>
            <a:spLocks noChangeArrowheads="1"/>
          </p:cNvSpPr>
          <p:nvPr/>
        </p:nvSpPr>
        <p:spPr bwMode="auto">
          <a:xfrm>
            <a:off x="2743200" y="533400"/>
            <a:ext cx="3581400" cy="707886"/>
          </a:xfrm>
          <a:prstGeom prst="rect">
            <a:avLst/>
          </a:prstGeom>
          <a:solidFill>
            <a:srgbClr val="FFC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defRPr/>
            </a:pPr>
            <a:r>
              <a:rPr lang="en-US" sz="4000" b="1">
                <a:solidFill>
                  <a:srgbClr val="0070C0"/>
                </a:solidFill>
                <a:latin typeface="Times New Roman" pitchFamily="18" charset="0"/>
                <a:cs typeface="Times New Roman" pitchFamily="18" charset="0"/>
              </a:rPr>
              <a:t>NỘI DUNG </a:t>
            </a:r>
          </a:p>
        </p:txBody>
      </p:sp>
      <p:pic>
        <p:nvPicPr>
          <p:cNvPr id="94" name="Picture 8" descr="1.png"/>
          <p:cNvPicPr>
            <a:picLocks noChangeAspect="1"/>
          </p:cNvPicPr>
          <p:nvPr/>
        </p:nvPicPr>
        <p:blipFill>
          <a:blip r:embed="rId4" cstate="print"/>
          <a:srcRect l="20313" t="43651" r="32813" b="41068"/>
          <a:stretch>
            <a:fillRect/>
          </a:stretch>
        </p:blipFill>
        <p:spPr bwMode="auto">
          <a:xfrm>
            <a:off x="6858000" y="609600"/>
            <a:ext cx="2286000" cy="533400"/>
          </a:xfrm>
          <a:prstGeom prst="rect">
            <a:avLst/>
          </a:prstGeom>
          <a:noFill/>
          <a:ln w="9525">
            <a:noFill/>
            <a:miter lim="800000"/>
            <a:headEnd/>
            <a:tailEnd/>
          </a:ln>
        </p:spPr>
      </p:pic>
      <p:grpSp>
        <p:nvGrpSpPr>
          <p:cNvPr id="47" name="Group 7">
            <a:extLst>
              <a:ext uri="{FF2B5EF4-FFF2-40B4-BE49-F238E27FC236}">
                <a16:creationId xmlns:a16="http://schemas.microsoft.com/office/drawing/2014/main" xmlns="" id="{460854DE-AC73-446A-A3E9-61D3036B91F1}"/>
              </a:ext>
            </a:extLst>
          </p:cNvPr>
          <p:cNvGrpSpPr>
            <a:grpSpLocks/>
          </p:cNvGrpSpPr>
          <p:nvPr/>
        </p:nvGrpSpPr>
        <p:grpSpPr bwMode="auto">
          <a:xfrm>
            <a:off x="152400" y="4114801"/>
            <a:ext cx="1295400" cy="926898"/>
            <a:chOff x="3174" y="2656"/>
            <a:chExt cx="1549" cy="1351"/>
          </a:xfrm>
          <a:solidFill>
            <a:schemeClr val="accent6">
              <a:lumMod val="60000"/>
              <a:lumOff val="40000"/>
            </a:schemeClr>
          </a:solidFill>
        </p:grpSpPr>
        <p:sp>
          <p:nvSpPr>
            <p:cNvPr id="48" name="AutoShape 8">
              <a:extLst>
                <a:ext uri="{FF2B5EF4-FFF2-40B4-BE49-F238E27FC236}">
                  <a16:creationId xmlns:a16="http://schemas.microsoft.com/office/drawing/2014/main" xmlns="" id="{F704DA27-0B9C-45BD-B4F1-6B37ABFA9A4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49" name="AutoShape 9">
              <a:extLst>
                <a:ext uri="{FF2B5EF4-FFF2-40B4-BE49-F238E27FC236}">
                  <a16:creationId xmlns:a16="http://schemas.microsoft.com/office/drawing/2014/main" xmlns="" id="{7F34CB52-51F2-41F5-A111-BCE7661177BF}"/>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50" name="AutoShape 10">
              <a:extLst>
                <a:ext uri="{FF2B5EF4-FFF2-40B4-BE49-F238E27FC236}">
                  <a16:creationId xmlns:a16="http://schemas.microsoft.com/office/drawing/2014/main" xmlns="" id="{B3D5757F-CD4F-46F6-A367-329E04988E12}"/>
                </a:ext>
              </a:extLst>
            </p:cNvPr>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grpSp>
      <p:sp>
        <p:nvSpPr>
          <p:cNvPr id="52" name="Text Box 15">
            <a:extLst>
              <a:ext uri="{FF2B5EF4-FFF2-40B4-BE49-F238E27FC236}">
                <a16:creationId xmlns:a16="http://schemas.microsoft.com/office/drawing/2014/main" xmlns="" id="{9E4B9333-9608-4464-B129-57EF0DFA50C7}"/>
              </a:ext>
            </a:extLst>
          </p:cNvPr>
          <p:cNvSpPr txBox="1">
            <a:spLocks noChangeArrowheads="1"/>
          </p:cNvSpPr>
          <p:nvPr/>
        </p:nvSpPr>
        <p:spPr bwMode="auto">
          <a:xfrm>
            <a:off x="1776882" y="4301252"/>
            <a:ext cx="5276309" cy="707886"/>
          </a:xfrm>
          <a:prstGeom prst="rect">
            <a:avLst/>
          </a:prstGeom>
          <a:noFill/>
          <a:ln w="9525" algn="ctr">
            <a:noFill/>
            <a:miter lim="800000"/>
            <a:headEnd/>
            <a:tailEnd/>
          </a:ln>
        </p:spPr>
        <p:txBody>
          <a:bodyPr wrap="square">
            <a:spAutoFit/>
          </a:bodyPr>
          <a:lstStyle/>
          <a:p>
            <a:pPr eaLnBrk="0" hangingPunct="0"/>
            <a:r>
              <a:rPr lang="en-US" sz="4000" dirty="0" err="1" smtClean="0">
                <a:solidFill>
                  <a:srgbClr val="002060"/>
                </a:solidFill>
                <a:latin typeface="Times New Roman" pitchFamily="18" charset="0"/>
                <a:cs typeface="Times New Roman" pitchFamily="18" charset="0"/>
              </a:rPr>
              <a:t>Bài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tập</a:t>
            </a:r>
            <a:endParaRPr lang="en-US" sz="4000" dirty="0">
              <a:solidFill>
                <a:srgbClr val="002060"/>
              </a:solidFill>
              <a:latin typeface="Times New Roman" pitchFamily="18" charset="0"/>
              <a:cs typeface="Times New Roman" pitchFamily="18" charset="0"/>
            </a:endParaRPr>
          </a:p>
        </p:txBody>
      </p:sp>
      <p:sp>
        <p:nvSpPr>
          <p:cNvPr id="53" name="Text Box 16">
            <a:extLst>
              <a:ext uri="{FF2B5EF4-FFF2-40B4-BE49-F238E27FC236}">
                <a16:creationId xmlns:a16="http://schemas.microsoft.com/office/drawing/2014/main" xmlns="" id="{67E0F8B4-B5F6-4BE9-9FF8-1AA397206AC3}"/>
              </a:ext>
            </a:extLst>
          </p:cNvPr>
          <p:cNvSpPr txBox="1">
            <a:spLocks noChangeArrowheads="1"/>
          </p:cNvSpPr>
          <p:nvPr/>
        </p:nvSpPr>
        <p:spPr bwMode="gray">
          <a:xfrm>
            <a:off x="589433" y="4185982"/>
            <a:ext cx="466795" cy="769441"/>
          </a:xfrm>
          <a:prstGeom prst="rect">
            <a:avLst/>
          </a:prstGeom>
          <a:noFill/>
          <a:ln w="9525" algn="ctr">
            <a:noFill/>
            <a:miter lim="800000"/>
            <a:headEnd/>
            <a:tailEnd/>
          </a:ln>
        </p:spPr>
        <p:txBody>
          <a:bodyPr wrap="none">
            <a:spAutoFit/>
          </a:bodyPr>
          <a:lstStyle/>
          <a:p>
            <a:pPr algn="ctr" eaLnBrk="0" hangingPunct="0"/>
            <a:r>
              <a:rPr lang="en-US" sz="4400" b="1" dirty="0" smtClean="0">
                <a:solidFill>
                  <a:srgbClr val="FF0000"/>
                </a:solidFill>
                <a:latin typeface="Times New Roman" pitchFamily="18" charset="0"/>
                <a:cs typeface="Times New Roman" pitchFamily="18" charset="0"/>
              </a:rPr>
              <a:t>2</a:t>
            </a:r>
            <a:endParaRPr lang="en-US" sz="4400" b="1" dirty="0">
              <a:solidFill>
                <a:srgbClr val="FF0000"/>
              </a:solidFill>
              <a:latin typeface="Times New Roman" pitchFamily="18" charset="0"/>
              <a:cs typeface="Times New Roman" pitchFamily="18" charset="0"/>
            </a:endParaRPr>
          </a:p>
        </p:txBody>
      </p:sp>
      <p:pic>
        <p:nvPicPr>
          <p:cNvPr id="56" name="Picture 27" descr="Hoja Carta2">
            <a:extLst>
              <a:ext uri="{FF2B5EF4-FFF2-40B4-BE49-F238E27FC236}">
                <a16:creationId xmlns:a16="http://schemas.microsoft.com/office/drawing/2014/main" xmlns="" id="{283C1473-0A87-49D9-9DDA-4DB0601998C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57" name="Slide Number Placeholder 26">
            <a:extLst>
              <a:ext uri="{FF2B5EF4-FFF2-40B4-BE49-F238E27FC236}">
                <a16:creationId xmlns:a16="http://schemas.microsoft.com/office/drawing/2014/main" xmlns="" id="{9FCCF7AD-4732-4B70-80ED-D80D419DD959}"/>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3</a:t>
            </a:fld>
            <a:r>
              <a:rPr lang="en-US" sz="1600" b="1" dirty="0" smtClean="0">
                <a:solidFill>
                  <a:srgbClr val="002060"/>
                </a:solidFill>
                <a:latin typeface="+mj-lt"/>
                <a:cs typeface="Arial" panose="020B0604020202020204" pitchFamily="34" charset="0"/>
              </a:rPr>
              <a:t>/36</a:t>
            </a:r>
            <a:endParaRPr lang="en-US" sz="1600" b="1" dirty="0">
              <a:solidFill>
                <a:srgbClr val="002060"/>
              </a:solidFill>
              <a:latin typeface="+mj-lt"/>
              <a:cs typeface="Arial" panose="020B0604020202020204" pitchFamily="34" charset="0"/>
            </a:endParaRPr>
          </a:p>
        </p:txBody>
      </p:sp>
      <p:sp>
        <p:nvSpPr>
          <p:cNvPr id="58" name="Rectangle 57">
            <a:extLst>
              <a:ext uri="{FF2B5EF4-FFF2-40B4-BE49-F238E27FC236}">
                <a16:creationId xmlns:a16="http://schemas.microsoft.com/office/drawing/2014/main" xmlns="" id="{129CDCE3-0F29-4EBD-8D2B-45A29F22E1BD}"/>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6" name="Line 11">
            <a:extLst>
              <a:ext uri="{FF2B5EF4-FFF2-40B4-BE49-F238E27FC236}">
                <a16:creationId xmlns:a16="http://schemas.microsoft.com/office/drawing/2014/main" xmlns="" id="{784DECAF-23A5-4BBE-84CA-D31B9B50B4C5}"/>
              </a:ext>
            </a:extLst>
          </p:cNvPr>
          <p:cNvSpPr>
            <a:spLocks noChangeShapeType="1"/>
          </p:cNvSpPr>
          <p:nvPr/>
        </p:nvSpPr>
        <p:spPr bwMode="auto">
          <a:xfrm flipV="1">
            <a:off x="1038268" y="4964773"/>
            <a:ext cx="5743531" cy="16024"/>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pull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1"/>
          <p:cNvSpPr>
            <a:spLocks noChangeArrowheads="1"/>
          </p:cNvSpPr>
          <p:nvPr/>
        </p:nvSpPr>
        <p:spPr bwMode="auto">
          <a:xfrm>
            <a:off x="228600" y="1099069"/>
            <a:ext cx="8610600" cy="3600986"/>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r>
              <a:rPr lang="vi-VN" sz="2800" b="1" dirty="0">
                <a:solidFill>
                  <a:srgbClr val="00B050"/>
                </a:solidFill>
                <a:latin typeface="Times New Roman" pitchFamily="18" charset="0"/>
                <a:cs typeface="Times New Roman" pitchFamily="18" charset="0"/>
              </a:rPr>
              <a:t>Kiến Thức:</a:t>
            </a:r>
            <a:endParaRPr lang="en-US" sz="2800" b="1" dirty="0">
              <a:solidFill>
                <a:srgbClr val="00B050"/>
              </a:solidFill>
              <a:latin typeface="Times New Roman" pitchFamily="18" charset="0"/>
              <a:cs typeface="Times New Roman" pitchFamily="18" charset="0"/>
            </a:endParaRPr>
          </a:p>
          <a:p>
            <a:pPr eaLnBrk="0" hangingPunct="0"/>
            <a:endParaRPr lang="en-US"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Trình </a:t>
            </a:r>
            <a:r>
              <a:rPr lang="vi-VN" sz="2800" dirty="0">
                <a:solidFill>
                  <a:srgbClr val="002060"/>
                </a:solidFill>
                <a:latin typeface="Times New Roman" pitchFamily="18" charset="0"/>
                <a:cs typeface="Times New Roman" pitchFamily="18" charset="0"/>
              </a:rPr>
              <a:t>bày được khái niệm, phân loại, gọi tên của amin, amino axit và protein</a:t>
            </a:r>
            <a:r>
              <a:rPr lang="vi-VN" sz="2800" dirty="0" smtClean="0">
                <a:solidFill>
                  <a:srgbClr val="002060"/>
                </a:solidFill>
                <a:latin typeface="Times New Roman" pitchFamily="18" charset="0"/>
                <a:cs typeface="Times New Roman" pitchFamily="18" charset="0"/>
              </a:rPr>
              <a:t>.</a:t>
            </a:r>
          </a:p>
          <a:p>
            <a:pPr eaLnBrk="0" hangingPunct="0"/>
            <a:endParaRPr lang="vi-VN" sz="2800" dirty="0" smtClean="0">
              <a:solidFill>
                <a:srgbClr val="002060"/>
              </a:solidFill>
              <a:latin typeface="Times New Roman" pitchFamily="18" charset="0"/>
              <a:cs typeface="Times New Roman" pitchFamily="18" charset="0"/>
            </a:endParaRPr>
          </a:p>
          <a:p>
            <a:pPr eaLnBrk="0" hangingPunct="0">
              <a:buFont typeface="Wingdings" pitchFamily="2" charset="2"/>
              <a:buChar char="ü"/>
            </a:pPr>
            <a:r>
              <a:rPr lang="vi-VN" sz="2800" dirty="0">
                <a:solidFill>
                  <a:srgbClr val="002060"/>
                </a:solidFill>
                <a:latin typeface="Times New Roman" pitchFamily="18" charset="0"/>
                <a:cs typeface="Times New Roman" pitchFamily="18" charset="0"/>
              </a:rPr>
              <a:t> Giải thích được tính chất hoá học của amin, amino axit, peptit và protein</a:t>
            </a:r>
            <a:r>
              <a:rPr lang="vi-VN" sz="2800" dirty="0" smtClean="0">
                <a:solidFill>
                  <a:srgbClr val="002060"/>
                </a:solidFill>
                <a:latin typeface="Times New Roman" pitchFamily="18" charset="0"/>
                <a:cs typeface="Times New Roman" pitchFamily="18" charset="0"/>
              </a:rPr>
              <a:t>.</a:t>
            </a:r>
          </a:p>
        </p:txBody>
      </p:sp>
      <p:grpSp>
        <p:nvGrpSpPr>
          <p:cNvPr id="15" name="Group 4"/>
          <p:cNvGrpSpPr>
            <a:grpSpLocks/>
          </p:cNvGrpSpPr>
          <p:nvPr/>
        </p:nvGrpSpPr>
        <p:grpSpPr bwMode="auto">
          <a:xfrm>
            <a:off x="685800" y="304800"/>
            <a:ext cx="7772400" cy="6172200"/>
            <a:chOff x="990600" y="1143000"/>
            <a:chExt cx="7772400" cy="6172200"/>
          </a:xfrm>
        </p:grpSpPr>
        <p:sp>
          <p:nvSpPr>
            <p:cNvPr id="17" name="Rounded Rectangle 16"/>
            <p:cNvSpPr/>
            <p:nvPr/>
          </p:nvSpPr>
          <p:spPr>
            <a:xfrm>
              <a:off x="9906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Rounded Rectangle 18"/>
            <p:cNvSpPr/>
            <p:nvPr/>
          </p:nvSpPr>
          <p:spPr>
            <a:xfrm>
              <a:off x="1524000" y="61722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0" name="Rounded Rectangle 19"/>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ounded Rectangle 20"/>
            <p:cNvSpPr/>
            <p:nvPr/>
          </p:nvSpPr>
          <p:spPr>
            <a:xfrm>
              <a:off x="2057400" y="6705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 name="Rounded Rectangle 29"/>
            <p:cNvSpPr/>
            <p:nvPr/>
          </p:nvSpPr>
          <p:spPr>
            <a:xfrm>
              <a:off x="7620000" y="6248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3" name="Rounded Rectangle 32"/>
            <p:cNvSpPr/>
            <p:nvPr/>
          </p:nvSpPr>
          <p:spPr>
            <a:xfrm>
              <a:off x="7086600" y="67564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4"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7" name="Picture 46" descr="http://www.set-edu.com/web%20/images/english/target-market.png"/>
          <p:cNvPicPr>
            <a:picLocks noChangeAspect="1" noChangeArrowheads="1"/>
          </p:cNvPicPr>
          <p:nvPr/>
        </p:nvPicPr>
        <p:blipFill>
          <a:blip r:embed="rId4" cstate="print"/>
          <a:srcRect/>
          <a:stretch>
            <a:fillRect/>
          </a:stretch>
        </p:blipFill>
        <p:spPr bwMode="auto">
          <a:xfrm>
            <a:off x="3429000" y="4876800"/>
            <a:ext cx="1652588" cy="1428840"/>
          </a:xfrm>
          <a:prstGeom prst="rect">
            <a:avLst/>
          </a:prstGeom>
          <a:noFill/>
          <a:ln w="9525">
            <a:noFill/>
            <a:miter lim="800000"/>
            <a:headEnd/>
            <a:tailEnd/>
          </a:ln>
        </p:spPr>
      </p:pic>
      <p:pic>
        <p:nvPicPr>
          <p:cNvPr id="24" name="Picture 27" descr="Hoja Carta2">
            <a:extLst>
              <a:ext uri="{FF2B5EF4-FFF2-40B4-BE49-F238E27FC236}">
                <a16:creationId xmlns:a16="http://schemas.microsoft.com/office/drawing/2014/main" xmlns="" id="{CBEF650F-20CC-4294-AEE8-25E0E631F865}"/>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25" name="Slide Number Placeholder 26">
            <a:extLst>
              <a:ext uri="{FF2B5EF4-FFF2-40B4-BE49-F238E27FC236}">
                <a16:creationId xmlns:a16="http://schemas.microsoft.com/office/drawing/2014/main" xmlns="" id="{D28EFD37-81B7-41A7-9123-2A7206CE7B0F}"/>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4</a:t>
            </a:fld>
            <a:r>
              <a:rPr lang="en-US" sz="1600" b="1" dirty="0" smtClean="0">
                <a:solidFill>
                  <a:srgbClr val="002060"/>
                </a:solidFill>
                <a:latin typeface="+mj-lt"/>
                <a:cs typeface="Arial" panose="020B0604020202020204" pitchFamily="34" charset="0"/>
              </a:rPr>
              <a:t>/36</a:t>
            </a:r>
            <a:endParaRPr lang="en-US" sz="1600" b="1" dirty="0">
              <a:solidFill>
                <a:srgbClr val="002060"/>
              </a:solidFill>
              <a:latin typeface="+mj-lt"/>
              <a:cs typeface="Arial" panose="020B0604020202020204" pitchFamily="34" charset="0"/>
            </a:endParaRPr>
          </a:p>
        </p:txBody>
      </p:sp>
      <p:sp>
        <p:nvSpPr>
          <p:cNvPr id="35" name="Rectangle 34">
            <a:extLst>
              <a:ext uri="{FF2B5EF4-FFF2-40B4-BE49-F238E27FC236}">
                <a16:creationId xmlns:a16="http://schemas.microsoft.com/office/drawing/2014/main" xmlns="" id="{C0504970-0108-4A3B-8504-887F04B7468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092597"/>
            <a:ext cx="8839200" cy="3693319"/>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Kỹ năng:</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Viết được phương trình phản ứng thể hiện tính chất hóa học của </a:t>
            </a:r>
            <a:r>
              <a:rPr lang="fr-FR" sz="2800" dirty="0" err="1">
                <a:solidFill>
                  <a:srgbClr val="002060"/>
                </a:solidFill>
                <a:latin typeface="Times New Roman" pitchFamily="18" charset="0"/>
                <a:cs typeface="Times New Roman" pitchFamily="18" charset="0"/>
              </a:rPr>
              <a:t>amin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amino</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axit</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peptit</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và</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protein</a:t>
            </a:r>
            <a:r>
              <a:rPr lang="fr-FR" sz="2800" dirty="0" smtClean="0">
                <a:solidFill>
                  <a:srgbClr val="002060"/>
                </a:solidFill>
                <a:latin typeface="Times New Roman" pitchFamily="18" charset="0"/>
                <a:cs typeface="Times New Roman" pitchFamily="18" charset="0"/>
              </a:rPr>
              <a:t>.</a:t>
            </a:r>
            <a:endParaRPr lang="vi-VN" sz="2800" dirty="0" smtClean="0">
              <a:solidFill>
                <a:srgbClr val="002060"/>
              </a:solidFill>
              <a:latin typeface="Times New Roman" pitchFamily="18" charset="0"/>
              <a:cs typeface="Times New Roman" pitchFamily="18" charset="0"/>
            </a:endParaRPr>
          </a:p>
          <a:p>
            <a:pPr eaLnBrk="0" hangingPunct="0"/>
            <a:endParaRPr lang="en-US" sz="2800"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Vận dụng </a:t>
            </a:r>
            <a:r>
              <a:rPr lang="en-US" sz="2800" dirty="0" smtClean="0">
                <a:solidFill>
                  <a:srgbClr val="002060"/>
                </a:solidFill>
                <a:latin typeface="Times New Roman" pitchFamily="18" charset="0"/>
                <a:cs typeface="Times New Roman" pitchFamily="18" charset="0"/>
              </a:rPr>
              <a:t>được </a:t>
            </a:r>
            <a:r>
              <a:rPr lang="vi-VN" sz="2800" dirty="0" smtClean="0">
                <a:solidFill>
                  <a:srgbClr val="002060"/>
                </a:solidFill>
                <a:latin typeface="Times New Roman" pitchFamily="18" charset="0"/>
                <a:cs typeface="Times New Roman" pitchFamily="18" charset="0"/>
              </a:rPr>
              <a:t>tính </a:t>
            </a:r>
            <a:r>
              <a:rPr lang="vi-VN" sz="2800" dirty="0">
                <a:solidFill>
                  <a:srgbClr val="002060"/>
                </a:solidFill>
                <a:latin typeface="Times New Roman" pitchFamily="18" charset="0"/>
                <a:cs typeface="Times New Roman" pitchFamily="18" charset="0"/>
              </a:rPr>
              <a:t>chất hóa học </a:t>
            </a:r>
            <a:r>
              <a:rPr lang="en-US" sz="2800" dirty="0" err="1" smtClean="0">
                <a:solidFill>
                  <a:srgbClr val="002060"/>
                </a:solidFill>
                <a:latin typeface="Times New Roman" pitchFamily="18" charset="0"/>
                <a:cs typeface="Times New Roman" pitchFamily="18" charset="0"/>
              </a:rPr>
              <a:t>để</a:t>
            </a:r>
            <a:r>
              <a:rPr lang="en-US" sz="2800" dirty="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giải được các bài tập</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liên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quan</a:t>
            </a:r>
            <a:r>
              <a:rPr lang="vi-VN" sz="2800" dirty="0">
                <a:solidFill>
                  <a:srgbClr val="002060"/>
                </a:solidFill>
                <a:latin typeface="Times New Roman" pitchFamily="18" charset="0"/>
                <a:cs typeface="Times New Roman" pitchFamily="18" charset="0"/>
              </a:rPr>
              <a:t> về hợp chất amin, amino axit và protein. </a:t>
            </a:r>
            <a:endParaRPr lang="en-US" sz="2800" dirty="0">
              <a:solidFill>
                <a:srgbClr val="002060"/>
              </a:solidFill>
              <a:latin typeface="Times New Roman" pitchFamily="18" charset="0"/>
              <a:cs typeface="Times New Roman" pitchFamily="18" charset="0"/>
            </a:endParaRPr>
          </a:p>
        </p:txBody>
      </p:sp>
      <p:grpSp>
        <p:nvGrpSpPr>
          <p:cNvPr id="16" name="Group 4"/>
          <p:cNvGrpSpPr>
            <a:grpSpLocks/>
          </p:cNvGrpSpPr>
          <p:nvPr/>
        </p:nvGrpSpPr>
        <p:grpSpPr bwMode="auto">
          <a:xfrm>
            <a:off x="685800" y="304800"/>
            <a:ext cx="7772400" cy="6324600"/>
            <a:chOff x="990600" y="1143000"/>
            <a:chExt cx="7772400" cy="6324600"/>
          </a:xfrm>
        </p:grpSpPr>
        <p:sp>
          <p:nvSpPr>
            <p:cNvPr id="21" name="Rounded Rectangle 20"/>
            <p:cNvSpPr/>
            <p:nvPr/>
          </p:nvSpPr>
          <p:spPr>
            <a:xfrm>
              <a:off x="9906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6324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8580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64008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908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529012" y="48768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xmlns="" id="{DE895EFC-B7D1-41C1-BB31-4739F80316E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0" name="Slide Number Placeholder 26">
            <a:extLst>
              <a:ext uri="{FF2B5EF4-FFF2-40B4-BE49-F238E27FC236}">
                <a16:creationId xmlns:a16="http://schemas.microsoft.com/office/drawing/2014/main" xmlns="" id="{F92256AA-7449-4B18-BBD3-407C5D1F20C2}"/>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5</a:t>
            </a:fld>
            <a:r>
              <a:rPr lang="en-US" sz="1600" b="1" dirty="0" smtClean="0">
                <a:solidFill>
                  <a:srgbClr val="002060"/>
                </a:solidFill>
                <a:latin typeface="+mj-lt"/>
                <a:cs typeface="Arial" panose="020B0604020202020204" pitchFamily="34" charset="0"/>
              </a:rPr>
              <a:t>/36</a:t>
            </a:r>
            <a:endParaRPr lang="en-US" sz="1600" b="1" dirty="0">
              <a:solidFill>
                <a:srgbClr val="002060"/>
              </a:solidFill>
              <a:latin typeface="+mj-lt"/>
              <a:cs typeface="Arial" panose="020B0604020202020204" pitchFamily="34" charset="0"/>
            </a:endParaRPr>
          </a:p>
        </p:txBody>
      </p:sp>
      <p:sp>
        <p:nvSpPr>
          <p:cNvPr id="35" name="Rectangle 34">
            <a:extLst>
              <a:ext uri="{FF2B5EF4-FFF2-40B4-BE49-F238E27FC236}">
                <a16:creationId xmlns:a16="http://schemas.microsoft.com/office/drawing/2014/main" xmlns="" id="{6FF95911-17F6-4044-91FA-4E2D925B3488}"/>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9"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156157"/>
            <a:ext cx="8610600" cy="2831544"/>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người học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Thái độ:</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Có lòng </a:t>
            </a:r>
            <a:r>
              <a:rPr lang="vi-VN" sz="2800" dirty="0">
                <a:solidFill>
                  <a:srgbClr val="002060"/>
                </a:solidFill>
                <a:latin typeface="Times New Roman" pitchFamily="18" charset="0"/>
                <a:cs typeface="Times New Roman" pitchFamily="18" charset="0"/>
              </a:rPr>
              <a:t>say mê học tập, biết vận dụng những kiến thức </a:t>
            </a:r>
            <a:r>
              <a:rPr lang="vi-VN" sz="2800" dirty="0" smtClean="0">
                <a:solidFill>
                  <a:srgbClr val="002060"/>
                </a:solidFill>
                <a:latin typeface="Times New Roman" pitchFamily="18" charset="0"/>
                <a:cs typeface="Times New Roman" pitchFamily="18" charset="0"/>
              </a:rPr>
              <a:t>đ</a:t>
            </a:r>
            <a:r>
              <a:rPr lang="en-US" sz="2800" dirty="0">
                <a:solidFill>
                  <a:srgbClr val="002060"/>
                </a:solidFill>
                <a:latin typeface="Times New Roman" pitchFamily="18" charset="0"/>
                <a:cs typeface="Times New Roman" pitchFamily="18" charset="0"/>
              </a:rPr>
              <a:t>ã</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học vào cuộc sống, có ý thức bảo vệ môi trường và tài </a:t>
            </a:r>
            <a:r>
              <a:rPr lang="vi-VN" sz="2800" dirty="0" smtClean="0">
                <a:solidFill>
                  <a:srgbClr val="002060"/>
                </a:solidFill>
                <a:latin typeface="Times New Roman" pitchFamily="18" charset="0"/>
                <a:cs typeface="Times New Roman" pitchFamily="18" charset="0"/>
              </a:rPr>
              <a:t>nguyên</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2" name="Group 4"/>
          <p:cNvGrpSpPr>
            <a:grpSpLocks/>
          </p:cNvGrpSpPr>
          <p:nvPr/>
        </p:nvGrpSpPr>
        <p:grpSpPr bwMode="auto">
          <a:xfrm>
            <a:off x="685800" y="304800"/>
            <a:ext cx="7772400" cy="5867400"/>
            <a:chOff x="990600" y="1143000"/>
            <a:chExt cx="7772400" cy="5867400"/>
          </a:xfrm>
        </p:grpSpPr>
        <p:sp>
          <p:nvSpPr>
            <p:cNvPr id="21" name="Rounded Rectangle 20"/>
            <p:cNvSpPr/>
            <p:nvPr/>
          </p:nvSpPr>
          <p:spPr>
            <a:xfrm>
              <a:off x="9906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5867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400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5943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451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605212" y="46482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xmlns="" id="{FF76120F-6C6D-404D-B7A2-D7A75CF132AA}"/>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0" name="Slide Number Placeholder 26">
            <a:extLst>
              <a:ext uri="{FF2B5EF4-FFF2-40B4-BE49-F238E27FC236}">
                <a16:creationId xmlns:a16="http://schemas.microsoft.com/office/drawing/2014/main" xmlns="" id="{05A8C8AC-50EF-4079-9F9F-E1BB85786082}"/>
              </a:ext>
            </a:extLst>
          </p:cNvPr>
          <p:cNvSpPr>
            <a:spLocks noGrp="1"/>
          </p:cNvSpPr>
          <p:nvPr>
            <p:ph type="sldNum" sz="quarter" idx="12"/>
          </p:nvPr>
        </p:nvSpPr>
        <p:spPr>
          <a:xfrm>
            <a:off x="7772400" y="6400801"/>
            <a:ext cx="1371600" cy="381000"/>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6</a:t>
            </a:fld>
            <a:r>
              <a:rPr lang="en-US" sz="1600" b="1" dirty="0" smtClean="0">
                <a:solidFill>
                  <a:srgbClr val="002060"/>
                </a:solidFill>
                <a:latin typeface="+mj-lt"/>
                <a:cs typeface="Arial" panose="020B0604020202020204" pitchFamily="34" charset="0"/>
              </a:rPr>
              <a:t>/36</a:t>
            </a:r>
            <a:endParaRPr lang="en-US" sz="1600" b="1" dirty="0">
              <a:solidFill>
                <a:srgbClr val="002060"/>
              </a:solidFill>
              <a:latin typeface="+mj-lt"/>
              <a:cs typeface="Arial" panose="020B0604020202020204" pitchFamily="34" charset="0"/>
            </a:endParaRPr>
          </a:p>
        </p:txBody>
      </p:sp>
      <p:sp>
        <p:nvSpPr>
          <p:cNvPr id="35" name="Rectangle 34">
            <a:extLst>
              <a:ext uri="{FF2B5EF4-FFF2-40B4-BE49-F238E27FC236}">
                <a16:creationId xmlns:a16="http://schemas.microsoft.com/office/drawing/2014/main" xmlns="" id="{4C376EE7-C939-4529-8109-E571A74CDBE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9"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grpSp>
        <p:nvGrpSpPr>
          <p:cNvPr id="2" name="Group 1"/>
          <p:cNvGrpSpPr/>
          <p:nvPr/>
        </p:nvGrpSpPr>
        <p:grpSpPr>
          <a:xfrm>
            <a:off x="0" y="-38825"/>
            <a:ext cx="9144000" cy="597625"/>
            <a:chOff x="0" y="-38825"/>
            <a:chExt cx="9144000" cy="597625"/>
          </a:xfrm>
        </p:grpSpPr>
        <p:pic>
          <p:nvPicPr>
            <p:cNvPr id="26" name="Picture 12" descr="top bar swoosh revised"/>
            <p:cNvPicPr>
              <a:picLocks noChangeAspect="1" noChangeArrowheads="1"/>
            </p:cNvPicPr>
            <p:nvPr/>
          </p:nvPicPr>
          <p:blipFill>
            <a:blip r:embed="rId4" cstate="print"/>
            <a:srcRect l="8847" t="16000"/>
            <a:stretch>
              <a:fillRect/>
            </a:stretch>
          </p:blipFill>
          <p:spPr bwMode="auto">
            <a:xfrm>
              <a:off x="0" y="-38825"/>
              <a:ext cx="7500418" cy="47770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4" cstate="print"/>
            <a:srcRect l="8847" t="16000"/>
            <a:stretch>
              <a:fillRect/>
            </a:stretch>
          </p:blipFill>
          <p:spPr bwMode="auto">
            <a:xfrm rot="10800000">
              <a:off x="1643582" y="-38825"/>
              <a:ext cx="7500418" cy="477700"/>
            </a:xfrm>
            <a:prstGeom prst="rect">
              <a:avLst/>
            </a:prstGeom>
            <a:noFill/>
            <a:ln w="9525">
              <a:noFill/>
              <a:miter lim="800000"/>
              <a:headEnd/>
              <a:tailEnd/>
            </a:ln>
          </p:spPr>
        </p:pic>
        <p:sp>
          <p:nvSpPr>
            <p:cNvPr id="9" name="Rounded Rectangle 8"/>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ounded Rectangle 9"/>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sp>
        <p:nvSpPr>
          <p:cNvPr id="11" name="Text Box 8"/>
          <p:cNvSpPr txBox="1">
            <a:spLocks noChangeArrowheads="1"/>
          </p:cNvSpPr>
          <p:nvPr/>
        </p:nvSpPr>
        <p:spPr bwMode="auto">
          <a:xfrm>
            <a:off x="291260" y="1227425"/>
            <a:ext cx="462017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r>
              <a:rPr lang="en-US" altLang="vi-VN" b="1" dirty="0" smtClean="0">
                <a:solidFill>
                  <a:srgbClr val="008000"/>
                </a:solidFill>
              </a:rPr>
              <a:t>1.  </a:t>
            </a:r>
            <a:r>
              <a:rPr lang="en-US" altLang="vi-VN" b="1" dirty="0" err="1">
                <a:solidFill>
                  <a:srgbClr val="008000"/>
                </a:solidFill>
              </a:rPr>
              <a:t>Kiến</a:t>
            </a:r>
            <a:r>
              <a:rPr lang="en-US" altLang="vi-VN" b="1" dirty="0">
                <a:solidFill>
                  <a:srgbClr val="008000"/>
                </a:solidFill>
              </a:rPr>
              <a:t> </a:t>
            </a:r>
            <a:r>
              <a:rPr lang="en-US" altLang="vi-VN" b="1" dirty="0" err="1">
                <a:solidFill>
                  <a:srgbClr val="008000"/>
                </a:solidFill>
              </a:rPr>
              <a:t>Thức</a:t>
            </a:r>
            <a:r>
              <a:rPr lang="en-US" altLang="vi-VN" b="1" dirty="0">
                <a:solidFill>
                  <a:srgbClr val="008000"/>
                </a:solidFill>
              </a:rPr>
              <a:t> </a:t>
            </a:r>
            <a:r>
              <a:rPr lang="en-US" altLang="vi-VN" b="1" dirty="0" err="1">
                <a:solidFill>
                  <a:srgbClr val="008000"/>
                </a:solidFill>
              </a:rPr>
              <a:t>Cần</a:t>
            </a:r>
            <a:r>
              <a:rPr lang="en-US" altLang="vi-VN" b="1" dirty="0">
                <a:solidFill>
                  <a:srgbClr val="008000"/>
                </a:solidFill>
              </a:rPr>
              <a:t> </a:t>
            </a:r>
            <a:r>
              <a:rPr lang="en-US" altLang="vi-VN" b="1" dirty="0" err="1">
                <a:solidFill>
                  <a:srgbClr val="008000"/>
                </a:solidFill>
              </a:rPr>
              <a:t>Nhớ</a:t>
            </a:r>
            <a:endParaRPr lang="en-US" altLang="vi-VN" b="1" dirty="0">
              <a:solidFill>
                <a:srgbClr val="008000"/>
              </a:solidFill>
            </a:endParaRPr>
          </a:p>
        </p:txBody>
      </p:sp>
      <p:sp>
        <p:nvSpPr>
          <p:cNvPr id="12" name="Text Box 37"/>
          <p:cNvSpPr txBox="1">
            <a:spLocks noChangeArrowheads="1"/>
          </p:cNvSpPr>
          <p:nvPr/>
        </p:nvSpPr>
        <p:spPr bwMode="auto">
          <a:xfrm>
            <a:off x="281735" y="1924337"/>
            <a:ext cx="400782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r>
              <a:rPr lang="en-US" altLang="vi-VN" b="1" dirty="0" smtClean="0">
                <a:solidFill>
                  <a:srgbClr val="4B4619"/>
                </a:solidFill>
              </a:rPr>
              <a:t>1.1.Cấu </a:t>
            </a:r>
            <a:r>
              <a:rPr lang="en-US" altLang="vi-VN" b="1" dirty="0" err="1">
                <a:solidFill>
                  <a:srgbClr val="4B4619"/>
                </a:solidFill>
              </a:rPr>
              <a:t>tạo</a:t>
            </a:r>
            <a:r>
              <a:rPr lang="en-US" altLang="vi-VN" b="1" dirty="0">
                <a:solidFill>
                  <a:srgbClr val="4B4619"/>
                </a:solidFill>
              </a:rPr>
              <a:t> </a:t>
            </a:r>
            <a:r>
              <a:rPr lang="en-US" altLang="vi-VN" b="1" dirty="0" err="1">
                <a:solidFill>
                  <a:srgbClr val="4B4619"/>
                </a:solidFill>
              </a:rPr>
              <a:t>phân</a:t>
            </a:r>
            <a:r>
              <a:rPr lang="en-US" altLang="vi-VN" b="1" dirty="0">
                <a:solidFill>
                  <a:srgbClr val="4B4619"/>
                </a:solidFill>
              </a:rPr>
              <a:t> </a:t>
            </a:r>
            <a:r>
              <a:rPr lang="en-US" altLang="vi-VN" b="1" dirty="0" err="1">
                <a:solidFill>
                  <a:srgbClr val="4B4619"/>
                </a:solidFill>
              </a:rPr>
              <a:t>tử</a:t>
            </a:r>
            <a:endParaRPr lang="en-US" altLang="vi-VN" b="1" dirty="0">
              <a:solidFill>
                <a:srgbClr val="4B4619"/>
              </a:solidFill>
            </a:endParaRPr>
          </a:p>
        </p:txBody>
      </p:sp>
      <p:sp>
        <p:nvSpPr>
          <p:cNvPr id="15" name="Text Box 38"/>
          <p:cNvSpPr txBox="1">
            <a:spLocks noChangeArrowheads="1"/>
          </p:cNvSpPr>
          <p:nvPr/>
        </p:nvSpPr>
        <p:spPr bwMode="auto">
          <a:xfrm>
            <a:off x="64164" y="2960974"/>
            <a:ext cx="892175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2800" dirty="0"/>
              <a:t>- </a:t>
            </a:r>
            <a:r>
              <a:rPr lang="en-US" altLang="vi-VN" sz="2800" dirty="0" err="1"/>
              <a:t>Nhóm</a:t>
            </a:r>
            <a:r>
              <a:rPr lang="en-US" altLang="vi-VN" sz="2800" dirty="0"/>
              <a:t> </a:t>
            </a:r>
            <a:r>
              <a:rPr lang="en-US" altLang="vi-VN" sz="2800" dirty="0" err="1"/>
              <a:t>chức</a:t>
            </a:r>
            <a:r>
              <a:rPr lang="en-US" altLang="vi-VN" sz="2800" dirty="0"/>
              <a:t> </a:t>
            </a:r>
            <a:r>
              <a:rPr lang="en-US" altLang="vi-VN" sz="2800" dirty="0" err="1"/>
              <a:t>đặc</a:t>
            </a:r>
            <a:r>
              <a:rPr lang="en-US" altLang="vi-VN" sz="2800" dirty="0"/>
              <a:t> </a:t>
            </a:r>
            <a:r>
              <a:rPr lang="en-US" altLang="vi-VN" sz="2800" dirty="0" err="1"/>
              <a:t>trưng</a:t>
            </a:r>
            <a:r>
              <a:rPr lang="en-US" altLang="vi-VN" sz="2800" dirty="0"/>
              <a:t> </a:t>
            </a:r>
            <a:r>
              <a:rPr lang="en-US" altLang="vi-VN" sz="2800" dirty="0" err="1"/>
              <a:t>của</a:t>
            </a:r>
            <a:r>
              <a:rPr lang="en-US" altLang="vi-VN" sz="2800" dirty="0"/>
              <a:t> </a:t>
            </a:r>
            <a:r>
              <a:rPr lang="en-US" altLang="vi-VN" sz="2800" dirty="0" err="1"/>
              <a:t>amin</a:t>
            </a:r>
            <a:r>
              <a:rPr lang="en-US" altLang="vi-VN" sz="2800" dirty="0"/>
              <a:t> </a:t>
            </a:r>
            <a:r>
              <a:rPr lang="en-US" altLang="vi-VN" sz="2800" dirty="0" err="1"/>
              <a:t>là</a:t>
            </a:r>
            <a:r>
              <a:rPr lang="en-US" altLang="vi-VN" sz="2800" dirty="0"/>
              <a:t>:</a:t>
            </a:r>
          </a:p>
          <a:p>
            <a:pPr eaLnBrk="1" hangingPunct="1">
              <a:spcBef>
                <a:spcPct val="50000"/>
              </a:spcBef>
              <a:buFontTx/>
              <a:buChar char="-"/>
            </a:pPr>
            <a:r>
              <a:rPr lang="en-US" altLang="vi-VN" sz="2800" dirty="0"/>
              <a:t> </a:t>
            </a:r>
            <a:r>
              <a:rPr lang="en-US" altLang="vi-VN" sz="2800" dirty="0" err="1"/>
              <a:t>Nhóm</a:t>
            </a:r>
            <a:r>
              <a:rPr lang="en-US" altLang="vi-VN" sz="2800" dirty="0"/>
              <a:t> </a:t>
            </a:r>
            <a:r>
              <a:rPr lang="en-US" altLang="vi-VN" sz="2800" dirty="0" err="1"/>
              <a:t>chức</a:t>
            </a:r>
            <a:r>
              <a:rPr lang="en-US" altLang="vi-VN" sz="2800" dirty="0"/>
              <a:t> </a:t>
            </a:r>
            <a:r>
              <a:rPr lang="en-US" altLang="vi-VN" sz="2800" dirty="0" err="1"/>
              <a:t>đặc</a:t>
            </a:r>
            <a:r>
              <a:rPr lang="en-US" altLang="vi-VN" sz="2800" dirty="0"/>
              <a:t> </a:t>
            </a:r>
            <a:r>
              <a:rPr lang="en-US" altLang="vi-VN" sz="2800" dirty="0" err="1"/>
              <a:t>trưng</a:t>
            </a:r>
            <a:r>
              <a:rPr lang="en-US" altLang="vi-VN" sz="2800" dirty="0"/>
              <a:t> </a:t>
            </a:r>
            <a:r>
              <a:rPr lang="en-US" altLang="vi-VN" sz="2800" dirty="0" err="1"/>
              <a:t>của</a:t>
            </a:r>
            <a:r>
              <a:rPr lang="en-US" altLang="vi-VN" sz="2800" dirty="0"/>
              <a:t> amino </a:t>
            </a:r>
            <a:r>
              <a:rPr lang="en-US" altLang="vi-VN" sz="2800" dirty="0" err="1"/>
              <a:t>axit</a:t>
            </a:r>
            <a:r>
              <a:rPr lang="en-US" altLang="vi-VN" sz="2800" dirty="0"/>
              <a:t> </a:t>
            </a:r>
            <a:r>
              <a:rPr lang="en-US" altLang="vi-VN" sz="2800" dirty="0" err="1"/>
              <a:t>là</a:t>
            </a:r>
            <a:r>
              <a:rPr lang="en-US" altLang="vi-VN" sz="2800" dirty="0" smtClean="0"/>
              <a:t>:</a:t>
            </a:r>
          </a:p>
          <a:p>
            <a:pPr eaLnBrk="1" hangingPunct="1">
              <a:spcBef>
                <a:spcPct val="50000"/>
              </a:spcBef>
            </a:pPr>
            <a:r>
              <a:rPr lang="en-US" altLang="vi-VN" sz="2800" dirty="0" smtClean="0"/>
              <a:t> - </a:t>
            </a:r>
            <a:r>
              <a:rPr lang="en-US" altLang="vi-VN" sz="2800" dirty="0" err="1"/>
              <a:t>Nhóm</a:t>
            </a:r>
            <a:r>
              <a:rPr lang="en-US" altLang="vi-VN" sz="2800" dirty="0"/>
              <a:t> </a:t>
            </a:r>
            <a:r>
              <a:rPr lang="en-US" altLang="vi-VN" sz="2800" dirty="0" err="1"/>
              <a:t>chức</a:t>
            </a:r>
            <a:r>
              <a:rPr lang="en-US" altLang="vi-VN" sz="2800" dirty="0"/>
              <a:t> </a:t>
            </a:r>
            <a:r>
              <a:rPr lang="en-US" altLang="vi-VN" sz="2800" dirty="0" err="1"/>
              <a:t>đặc</a:t>
            </a:r>
            <a:r>
              <a:rPr lang="en-US" altLang="vi-VN" sz="2800" dirty="0"/>
              <a:t> </a:t>
            </a:r>
            <a:r>
              <a:rPr lang="en-US" altLang="vi-VN" sz="2800" dirty="0" err="1"/>
              <a:t>trưng</a:t>
            </a:r>
            <a:r>
              <a:rPr lang="en-US" altLang="vi-VN" sz="2800" dirty="0"/>
              <a:t> </a:t>
            </a:r>
            <a:r>
              <a:rPr lang="en-US" altLang="vi-VN" sz="2800" dirty="0" err="1"/>
              <a:t>của</a:t>
            </a:r>
            <a:r>
              <a:rPr lang="en-US" altLang="vi-VN" sz="2800" dirty="0"/>
              <a:t> protein </a:t>
            </a:r>
            <a:r>
              <a:rPr lang="en-US" altLang="vi-VN" sz="2800" dirty="0" err="1"/>
              <a:t>là</a:t>
            </a:r>
            <a:endParaRPr lang="en-US" altLang="vi-VN" sz="2800" dirty="0"/>
          </a:p>
        </p:txBody>
      </p:sp>
      <p:sp>
        <p:nvSpPr>
          <p:cNvPr id="16" name="AutoShape 52">
            <a:extLst>
              <a:ext uri="{FF2B5EF4-FFF2-40B4-BE49-F238E27FC236}">
                <a16:creationId xmlns:a16="http://schemas.microsoft.com/office/drawing/2014/main" xmlns="" id="{71ED6B33-CA8C-4AF1-84AF-A6FBA0052576}"/>
              </a:ext>
            </a:extLst>
          </p:cNvPr>
          <p:cNvSpPr>
            <a:spLocks noChangeArrowheads="1"/>
          </p:cNvSpPr>
          <p:nvPr/>
        </p:nvSpPr>
        <p:spPr bwMode="gray">
          <a:xfrm>
            <a:off x="647700" y="351413"/>
            <a:ext cx="7658100" cy="715388"/>
          </a:xfrm>
          <a:prstGeom prst="roundRect">
            <a:avLst>
              <a:gd name="adj" fmla="val 50000"/>
            </a:avLst>
          </a:prstGeom>
          <a:solidFill>
            <a:srgbClr val="FFFF00"/>
          </a:solidFill>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3200" b="1" dirty="0" err="1">
                <a:solidFill>
                  <a:srgbClr val="1909E5"/>
                </a:solidFill>
                <a:latin typeface="Times New Roman" pitchFamily="18" charset="0"/>
                <a:cs typeface="Times New Roman" pitchFamily="18" charset="0"/>
              </a:rPr>
              <a:t>Bài</a:t>
            </a:r>
            <a:r>
              <a:rPr lang="en-US" sz="3200" b="1" dirty="0">
                <a:solidFill>
                  <a:srgbClr val="1909E5"/>
                </a:solidFill>
                <a:latin typeface="Times New Roman" pitchFamily="18" charset="0"/>
                <a:cs typeface="Times New Roman" pitchFamily="18" charset="0"/>
              </a:rPr>
              <a:t> </a:t>
            </a:r>
            <a:r>
              <a:rPr lang="en-US" sz="3200" b="1" dirty="0" smtClean="0">
                <a:solidFill>
                  <a:srgbClr val="1909E5"/>
                </a:solidFill>
                <a:latin typeface="Times New Roman" pitchFamily="18" charset="0"/>
                <a:cs typeface="Times New Roman" pitchFamily="18" charset="0"/>
              </a:rPr>
              <a:t>6</a:t>
            </a:r>
            <a:r>
              <a:rPr lang="vi-VN" sz="3200" b="1" dirty="0" smtClean="0">
                <a:solidFill>
                  <a:srgbClr val="1909E5"/>
                </a:solidFill>
                <a:latin typeface="Times New Roman" pitchFamily="18" charset="0"/>
                <a:cs typeface="Times New Roman" pitchFamily="18" charset="0"/>
              </a:rPr>
              <a:t>9</a:t>
            </a:r>
            <a:r>
              <a:rPr lang="en-US" sz="3200" b="1" dirty="0" smtClean="0">
                <a:solidFill>
                  <a:srgbClr val="1909E5"/>
                </a:solidFill>
                <a:latin typeface="Times New Roman" pitchFamily="18" charset="0"/>
                <a:cs typeface="Times New Roman" pitchFamily="18" charset="0"/>
              </a:rPr>
              <a:t>. </a:t>
            </a:r>
            <a:r>
              <a:rPr lang="vi-VN" sz="3200" b="1" dirty="0">
                <a:solidFill>
                  <a:srgbClr val="1909E5"/>
                </a:solidFill>
                <a:latin typeface="Times New Roman" pitchFamily="18" charset="0"/>
                <a:cs typeface="Times New Roman" pitchFamily="18" charset="0"/>
              </a:rPr>
              <a:t>ÔN TẬP CHƯƠNG </a:t>
            </a:r>
            <a:r>
              <a:rPr lang="vi-VN" sz="3200" b="1" dirty="0" smtClean="0">
                <a:solidFill>
                  <a:srgbClr val="1909E5"/>
                </a:solidFill>
                <a:latin typeface="Times New Roman" pitchFamily="18" charset="0"/>
                <a:cs typeface="Times New Roman" pitchFamily="18" charset="0"/>
              </a:rPr>
              <a:t>XVIII</a:t>
            </a:r>
            <a:endParaRPr lang="vi-VN" sz="3200" b="1" dirty="0">
              <a:solidFill>
                <a:srgbClr val="1909E5"/>
              </a:solidFill>
              <a:latin typeface="Times New Roman" pitchFamily="18" charset="0"/>
              <a:cs typeface="Times New Roman" pitchFamily="18" charset="0"/>
            </a:endParaRPr>
          </a:p>
        </p:txBody>
      </p:sp>
      <p:sp>
        <p:nvSpPr>
          <p:cNvPr id="17" name="Rectangle 16"/>
          <p:cNvSpPr>
            <a:spLocks noChangeArrowheads="1"/>
          </p:cNvSpPr>
          <p:nvPr/>
        </p:nvSpPr>
        <p:spPr bwMode="auto">
          <a:xfrm>
            <a:off x="6474042" y="2960974"/>
            <a:ext cx="102637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vi-VN" sz="2800" dirty="0" smtClean="0">
                <a:solidFill>
                  <a:srgbClr val="800000"/>
                </a:solidFill>
              </a:rPr>
              <a:t>- NH</a:t>
            </a:r>
            <a:r>
              <a:rPr lang="en-US" altLang="vi-VN" sz="2800" baseline="-25000" dirty="0" smtClean="0">
                <a:solidFill>
                  <a:srgbClr val="800000"/>
                </a:solidFill>
              </a:rPr>
              <a:t>2</a:t>
            </a:r>
            <a:endParaRPr lang="vi-VN" sz="2800" dirty="0"/>
          </a:p>
        </p:txBody>
      </p:sp>
      <p:sp>
        <p:nvSpPr>
          <p:cNvPr id="18" name="Rectangle 17"/>
          <p:cNvSpPr>
            <a:spLocks noChangeArrowheads="1"/>
          </p:cNvSpPr>
          <p:nvPr/>
        </p:nvSpPr>
        <p:spPr bwMode="auto">
          <a:xfrm>
            <a:off x="6639259" y="3607305"/>
            <a:ext cx="26294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spcBef>
                <a:spcPct val="50000"/>
              </a:spcBef>
            </a:pPr>
            <a:r>
              <a:rPr lang="en-US" altLang="vi-VN" sz="2800" dirty="0" smtClean="0">
                <a:solidFill>
                  <a:srgbClr val="800000"/>
                </a:solidFill>
              </a:rPr>
              <a:t>- NH</a:t>
            </a:r>
            <a:r>
              <a:rPr lang="en-US" altLang="vi-VN" sz="2800" baseline="-25000" dirty="0" smtClean="0">
                <a:solidFill>
                  <a:srgbClr val="800000"/>
                </a:solidFill>
              </a:rPr>
              <a:t>2</a:t>
            </a:r>
            <a:r>
              <a:rPr lang="en-US" altLang="vi-VN" sz="2800" dirty="0" smtClean="0">
                <a:solidFill>
                  <a:srgbClr val="800000"/>
                </a:solidFill>
              </a:rPr>
              <a:t> </a:t>
            </a:r>
            <a:r>
              <a:rPr lang="en-US" altLang="vi-VN" sz="2800" dirty="0" err="1">
                <a:solidFill>
                  <a:srgbClr val="800000"/>
                </a:solidFill>
              </a:rPr>
              <a:t>và</a:t>
            </a:r>
            <a:r>
              <a:rPr lang="en-US" altLang="vi-VN" sz="2800" dirty="0">
                <a:solidFill>
                  <a:srgbClr val="800000"/>
                </a:solidFill>
              </a:rPr>
              <a:t> </a:t>
            </a:r>
            <a:r>
              <a:rPr lang="en-US" altLang="vi-VN" sz="2800" dirty="0" smtClean="0">
                <a:solidFill>
                  <a:srgbClr val="800000"/>
                </a:solidFill>
              </a:rPr>
              <a:t>- COOH</a:t>
            </a:r>
            <a:endParaRPr lang="en-US" altLang="vi-VN" sz="2800" dirty="0">
              <a:solidFill>
                <a:srgbClr val="800000"/>
              </a:solidFill>
            </a:endParaRPr>
          </a:p>
        </p:txBody>
      </p:sp>
      <p:sp>
        <p:nvSpPr>
          <p:cNvPr id="19" name="Rectangle 18"/>
          <p:cNvSpPr>
            <a:spLocks noChangeArrowheads="1"/>
          </p:cNvSpPr>
          <p:nvPr/>
        </p:nvSpPr>
        <p:spPr bwMode="auto">
          <a:xfrm>
            <a:off x="6474042" y="4252981"/>
            <a:ext cx="14799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vi-VN" sz="2800" dirty="0" smtClean="0">
                <a:solidFill>
                  <a:srgbClr val="800000"/>
                </a:solidFill>
              </a:rPr>
              <a:t>-CO-NH- </a:t>
            </a:r>
            <a:endParaRPr lang="vi-VN" sz="2800" dirty="0"/>
          </a:p>
        </p:txBody>
      </p:sp>
    </p:spTree>
    <p:extLst>
      <p:ext uri="{BB962C8B-B14F-4D97-AF65-F5344CB8AC3E}">
        <p14:creationId xmlns:p14="http://schemas.microsoft.com/office/powerpoint/2010/main" val="3381187483"/>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randombar(horizontal)">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circle(in)">
                                      <p:cBhvr>
                                        <p:cTn id="17" dur="3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8" grpId="0"/>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 Box 26"/>
          <p:cNvSpPr txBox="1">
            <a:spLocks noChangeArrowheads="1"/>
          </p:cNvSpPr>
          <p:nvPr/>
        </p:nvSpPr>
        <p:spPr bwMode="auto">
          <a:xfrm>
            <a:off x="598322" y="438875"/>
            <a:ext cx="4784191" cy="519113"/>
          </a:xfrm>
          <a:prstGeom prst="rect">
            <a:avLst/>
          </a:prstGeom>
          <a:solidFill>
            <a:srgbClr val="FFC000"/>
          </a:solidFill>
          <a:ln>
            <a:noFill/>
          </a:ln>
          <a:effectLst/>
        </p:spPr>
        <p:txBody>
          <a:bodyPr wrap="squar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r>
              <a:rPr lang="en-US" altLang="vi-VN" sz="2800" b="1" dirty="0" smtClean="0">
                <a:solidFill>
                  <a:srgbClr val="4B4619"/>
                </a:solidFill>
              </a:rPr>
              <a:t>1.2.Tính </a:t>
            </a:r>
            <a:r>
              <a:rPr lang="en-US" altLang="vi-VN" sz="2800" b="1" dirty="0" err="1">
                <a:solidFill>
                  <a:srgbClr val="4B4619"/>
                </a:solidFill>
              </a:rPr>
              <a:t>chất</a:t>
            </a:r>
            <a:r>
              <a:rPr lang="en-US" altLang="vi-VN" sz="2800" b="1" dirty="0">
                <a:solidFill>
                  <a:srgbClr val="4B4619"/>
                </a:solidFill>
              </a:rPr>
              <a:t> </a:t>
            </a:r>
            <a:r>
              <a:rPr lang="en-US" altLang="vi-VN" sz="2800" b="1" dirty="0" err="1">
                <a:solidFill>
                  <a:srgbClr val="4B4619"/>
                </a:solidFill>
              </a:rPr>
              <a:t>hoá</a:t>
            </a:r>
            <a:r>
              <a:rPr lang="en-US" altLang="vi-VN" sz="2800" b="1" dirty="0">
                <a:solidFill>
                  <a:srgbClr val="4B4619"/>
                </a:solidFill>
              </a:rPr>
              <a:t> </a:t>
            </a:r>
            <a:r>
              <a:rPr lang="en-US" altLang="vi-VN" sz="2800" b="1" dirty="0" err="1">
                <a:solidFill>
                  <a:srgbClr val="4B4619"/>
                </a:solidFill>
              </a:rPr>
              <a:t>học</a:t>
            </a:r>
            <a:r>
              <a:rPr lang="en-US" altLang="vi-VN" sz="2800" b="1" dirty="0">
                <a:solidFill>
                  <a:srgbClr val="4B4619"/>
                </a:solidFill>
              </a:rPr>
              <a:t>: </a:t>
            </a:r>
          </a:p>
        </p:txBody>
      </p:sp>
      <p:sp>
        <p:nvSpPr>
          <p:cNvPr id="5124" name="Rectangle 47"/>
          <p:cNvSpPr>
            <a:spLocks noChangeArrowheads="1"/>
          </p:cNvSpPr>
          <p:nvPr/>
        </p:nvSpPr>
        <p:spPr bwMode="auto">
          <a:xfrm>
            <a:off x="1208088" y="1509713"/>
            <a:ext cx="1346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endParaRPr lang="vi-VN" altLang="vi-VN"/>
          </a:p>
        </p:txBody>
      </p:sp>
      <p:sp>
        <p:nvSpPr>
          <p:cNvPr id="5125" name="Rectangle 53"/>
          <p:cNvSpPr>
            <a:spLocks noChangeArrowheads="1"/>
          </p:cNvSpPr>
          <p:nvPr/>
        </p:nvSpPr>
        <p:spPr bwMode="auto">
          <a:xfrm>
            <a:off x="1208088" y="1509713"/>
            <a:ext cx="1346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endParaRPr lang="vi-VN" altLang="vi-VN"/>
          </a:p>
        </p:txBody>
      </p:sp>
      <p:graphicFrame>
        <p:nvGraphicFramePr>
          <p:cNvPr id="73285" name="Group 581"/>
          <p:cNvGraphicFramePr>
            <a:graphicFrameLocks noGrp="1"/>
          </p:cNvGraphicFramePr>
          <p:nvPr>
            <p:ph/>
            <p:extLst>
              <p:ext uri="{D42A27DB-BD31-4B8C-83A1-F6EECF244321}">
                <p14:modId xmlns:p14="http://schemas.microsoft.com/office/powerpoint/2010/main" val="1061528860"/>
              </p:ext>
            </p:extLst>
          </p:nvPr>
        </p:nvGraphicFramePr>
        <p:xfrm>
          <a:off x="290513" y="1509713"/>
          <a:ext cx="8610600" cy="4558715"/>
        </p:xfrm>
        <a:graphic>
          <a:graphicData uri="http://schemas.openxmlformats.org/drawingml/2006/table">
            <a:tbl>
              <a:tblPr/>
              <a:tblGrid>
                <a:gridCol w="2528887"/>
                <a:gridCol w="1447800"/>
                <a:gridCol w="1524000"/>
                <a:gridCol w="2057400"/>
                <a:gridCol w="1052513"/>
              </a:tblGrid>
              <a:tr h="396231">
                <a:tc>
                  <a:txBody>
                    <a:bodyPr/>
                    <a:lstStyle>
                      <a:lvl1pPr marL="342900" indent="-342900" algn="l">
                        <a:spcBef>
                          <a:spcPct val="20000"/>
                        </a:spcBef>
                        <a:defRPr sz="2800">
                          <a:solidFill>
                            <a:schemeClr val="tx1"/>
                          </a:solidFill>
                          <a:latin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defRPr>
                      </a:lvl3pPr>
                      <a:lvl4pPr marL="1600200" indent="-228600" algn="l">
                        <a:spcBef>
                          <a:spcPct val="20000"/>
                        </a:spcBef>
                        <a:defRPr>
                          <a:solidFill>
                            <a:schemeClr val="tx1"/>
                          </a:solidFill>
                          <a:latin typeface="Arial" panose="020B0604020202020204" pitchFamily="34" charset="0"/>
                        </a:defRPr>
                      </a:lvl4pPr>
                      <a:lvl5pPr marL="2057400" indent="-228600" algn="l">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vi-VN" sz="2000" b="1" i="0" u="none" strike="noStrike" cap="none" normalizeH="0" baseline="0" dirty="0" err="1">
                          <a:ln>
                            <a:noFill/>
                          </a:ln>
                          <a:solidFill>
                            <a:srgbClr val="800000"/>
                          </a:solidFill>
                          <a:effectLst/>
                          <a:latin typeface="Times New Roman" panose="02020603050405020304" pitchFamily="18" charset="0"/>
                          <a:cs typeface="Times New Roman" panose="02020603050405020304" pitchFamily="18" charset="0"/>
                        </a:rPr>
                        <a:t>Chất</a:t>
                      </a:r>
                      <a:endParaRPr kumimoji="0" lang="en-US" altLang="vi-VN" sz="2000" b="1" i="0" u="none" strike="noStrike" cap="none" normalizeH="0" baseline="0" dirty="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defRPr>
                      </a:lvl3pPr>
                      <a:lvl4pPr marL="1600200" indent="-228600" algn="l">
                        <a:spcBef>
                          <a:spcPct val="20000"/>
                        </a:spcBef>
                        <a:defRPr>
                          <a:solidFill>
                            <a:schemeClr val="tx1"/>
                          </a:solidFill>
                          <a:latin typeface="Arial" panose="020B0604020202020204" pitchFamily="34" charset="0"/>
                        </a:defRPr>
                      </a:lvl4pPr>
                      <a:lvl5pPr marL="2057400" indent="-228600" algn="l">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vi-VN" sz="2000" b="1" i="0" u="none" strike="noStrike" cap="none" normalizeH="0" baseline="0">
                          <a:ln>
                            <a:noFill/>
                          </a:ln>
                          <a:solidFill>
                            <a:srgbClr val="800000"/>
                          </a:solidFill>
                          <a:effectLst/>
                          <a:latin typeface="Times New Roman" panose="02020603050405020304" pitchFamily="18" charset="0"/>
                          <a:cs typeface="Times New Roman" panose="02020603050405020304" pitchFamily="18" charset="0"/>
                        </a:rPr>
                        <a:t>Amin bậc I</a:t>
                      </a:r>
                      <a:endParaRPr kumimoji="0" lang="en-US"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defRPr>
                      </a:lvl3pPr>
                      <a:lvl4pPr marL="1600200" indent="-228600" algn="l">
                        <a:spcBef>
                          <a:spcPct val="20000"/>
                        </a:spcBef>
                        <a:defRPr>
                          <a:solidFill>
                            <a:schemeClr val="tx1"/>
                          </a:solidFill>
                          <a:latin typeface="Arial" panose="020B0604020202020204" pitchFamily="34" charset="0"/>
                        </a:defRPr>
                      </a:lvl4pPr>
                      <a:lvl5pPr marL="2057400" indent="-228600" algn="l">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vi-VN" sz="2000" b="1" i="0" u="none" strike="noStrike" cap="none" normalizeH="0" baseline="0">
                          <a:ln>
                            <a:noFill/>
                          </a:ln>
                          <a:solidFill>
                            <a:srgbClr val="800000"/>
                          </a:solidFill>
                          <a:effectLst/>
                          <a:latin typeface="Times New Roman" panose="02020603050405020304" pitchFamily="18" charset="0"/>
                          <a:cs typeface="Times New Roman" panose="02020603050405020304" pitchFamily="18" charset="0"/>
                        </a:rPr>
                        <a:t>Anilin</a:t>
                      </a:r>
                      <a:endParaRPr kumimoji="0" lang="en-US"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defRPr>
                      </a:lvl3pPr>
                      <a:lvl4pPr marL="1600200" indent="-228600" algn="l">
                        <a:spcBef>
                          <a:spcPct val="20000"/>
                        </a:spcBef>
                        <a:defRPr>
                          <a:solidFill>
                            <a:schemeClr val="tx1"/>
                          </a:solidFill>
                          <a:latin typeface="Arial" panose="020B0604020202020204" pitchFamily="34" charset="0"/>
                        </a:defRPr>
                      </a:lvl4pPr>
                      <a:lvl5pPr marL="2057400" indent="-228600" algn="l">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vi-VN" sz="2000" b="1" i="0" u="none" strike="noStrike" cap="none" normalizeH="0" baseline="0">
                          <a:ln>
                            <a:noFill/>
                          </a:ln>
                          <a:solidFill>
                            <a:srgbClr val="800000"/>
                          </a:solidFill>
                          <a:effectLst/>
                          <a:latin typeface="Times New Roman" panose="02020603050405020304" pitchFamily="18" charset="0"/>
                          <a:cs typeface="Times New Roman" panose="02020603050405020304" pitchFamily="18" charset="0"/>
                        </a:rPr>
                        <a:t>Amino axit</a:t>
                      </a:r>
                      <a:endParaRPr kumimoji="0" lang="en-US"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defRPr>
                      </a:lvl3pPr>
                      <a:lvl4pPr marL="1600200" indent="-228600" algn="l">
                        <a:spcBef>
                          <a:spcPct val="20000"/>
                        </a:spcBef>
                        <a:defRPr>
                          <a:solidFill>
                            <a:schemeClr val="tx1"/>
                          </a:solidFill>
                          <a:latin typeface="Arial" panose="020B0604020202020204" pitchFamily="34" charset="0"/>
                        </a:defRPr>
                      </a:lvl4pPr>
                      <a:lvl5pPr marL="2057400" indent="-228600" algn="l">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vi-VN" sz="2000" b="1" i="0" u="none" strike="noStrike" cap="none" normalizeH="0" baseline="0">
                          <a:ln>
                            <a:noFill/>
                          </a:ln>
                          <a:solidFill>
                            <a:srgbClr val="800000"/>
                          </a:solidFill>
                          <a:effectLst/>
                          <a:latin typeface="Times New Roman" panose="02020603050405020304" pitchFamily="18" charset="0"/>
                          <a:cs typeface="Times New Roman" panose="02020603050405020304" pitchFamily="18" charset="0"/>
                        </a:rPr>
                        <a:t>Protein</a:t>
                      </a:r>
                      <a:endParaRPr kumimoji="0" lang="en-US"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44466">
                <a:tc>
                  <a:txBody>
                    <a:bodyPr/>
                    <a:lstStyle>
                      <a:lvl1pPr algn="l">
                        <a:spcBef>
                          <a:spcPct val="20000"/>
                        </a:spcBef>
                        <a:defRPr sz="2800">
                          <a:solidFill>
                            <a:schemeClr val="tx1"/>
                          </a:solidFill>
                          <a:latin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defRPr>
                      </a:lvl3pPr>
                      <a:lvl4pPr marL="1600200" indent="-228600" algn="l">
                        <a:spcBef>
                          <a:spcPct val="20000"/>
                        </a:spcBef>
                        <a:defRPr>
                          <a:solidFill>
                            <a:schemeClr val="tx1"/>
                          </a:solidFill>
                          <a:latin typeface="Arial" panose="020B0604020202020204" pitchFamily="34" charset="0"/>
                        </a:defRPr>
                      </a:lvl4pPr>
                      <a:lvl5pPr marL="2057400" indent="-228600" algn="l">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vi-VN" sz="2000" b="1" i="0" u="none" strike="noStrike" cap="none" normalizeH="0" baseline="0">
                        <a:ln>
                          <a:noFill/>
                        </a:ln>
                        <a:solidFill>
                          <a:srgbClr val="800000"/>
                        </a:solidFill>
                        <a:effectLst/>
                        <a:latin typeface="Times New Roman" panose="02020603050405020304" pitchFamily="18"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vi-VN" sz="2000" b="1" i="0" u="none" strike="noStrike" cap="none" normalizeH="0" baseline="0">
                          <a:ln>
                            <a:noFill/>
                          </a:ln>
                          <a:solidFill>
                            <a:srgbClr val="800000"/>
                          </a:solidFill>
                          <a:effectLst/>
                          <a:latin typeface="Times New Roman" panose="02020603050405020304" pitchFamily="18" charset="0"/>
                          <a:cs typeface="Times New Roman" panose="02020603050405020304" pitchFamily="18" charset="0"/>
                        </a:rPr>
                        <a:t>HCl</a:t>
                      </a:r>
                      <a:endParaRPr kumimoji="0" lang="en-US"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pPr>
                      <a:endParaRPr kumimoji="0" lang="vi-VN"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dirty="0">
                        <a:ln>
                          <a:noFill/>
                        </a:ln>
                        <a:solidFill>
                          <a:schemeClr val="tx1"/>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dirty="0">
                        <a:ln>
                          <a:noFill/>
                        </a:ln>
                        <a:solidFill>
                          <a:schemeClr val="tx1"/>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dirty="0">
                        <a:ln>
                          <a:noFill/>
                        </a:ln>
                        <a:solidFill>
                          <a:schemeClr val="tx1"/>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05830">
                <a:tc>
                  <a:txBody>
                    <a:bodyPr/>
                    <a:lstStyle>
                      <a:lvl1pPr algn="l">
                        <a:spcBef>
                          <a:spcPct val="20000"/>
                        </a:spcBef>
                        <a:defRPr sz="2800">
                          <a:solidFill>
                            <a:schemeClr val="tx1"/>
                          </a:solidFill>
                          <a:latin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defRPr>
                      </a:lvl3pPr>
                      <a:lvl4pPr marL="1600200" indent="-228600" algn="l">
                        <a:spcBef>
                          <a:spcPct val="20000"/>
                        </a:spcBef>
                        <a:defRPr>
                          <a:solidFill>
                            <a:schemeClr val="tx1"/>
                          </a:solidFill>
                          <a:latin typeface="Arial" panose="020B0604020202020204" pitchFamily="34" charset="0"/>
                        </a:defRPr>
                      </a:lvl4pPr>
                      <a:lvl5pPr marL="2057400" indent="-228600" algn="l">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vi-VN" sz="2000" b="1" i="0" u="none" strike="noStrike" cap="none" normalizeH="0" baseline="0">
                        <a:ln>
                          <a:noFill/>
                        </a:ln>
                        <a:solidFill>
                          <a:srgbClr val="800000"/>
                        </a:solidFill>
                        <a:effectLst/>
                        <a:latin typeface="Times New Roman" panose="02020603050405020304" pitchFamily="18"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vi-VN" sz="2000" b="1" i="0" u="none" strike="noStrike" cap="none" normalizeH="0" baseline="0">
                          <a:ln>
                            <a:noFill/>
                          </a:ln>
                          <a:solidFill>
                            <a:srgbClr val="800000"/>
                          </a:solidFill>
                          <a:effectLst/>
                          <a:latin typeface="Times New Roman" panose="02020603050405020304" pitchFamily="18" charset="0"/>
                          <a:cs typeface="Times New Roman" panose="02020603050405020304" pitchFamily="18" charset="0"/>
                        </a:rPr>
                        <a:t>NaOH</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vi-VN" sz="2000" b="1" i="0" u="none" strike="noStrike" cap="none" normalizeH="0" baseline="0">
                        <a:ln>
                          <a:noFill/>
                        </a:ln>
                        <a:solidFill>
                          <a:srgbClr val="800000"/>
                        </a:solidFill>
                        <a:effectLst/>
                        <a:latin typeface="Times New Roman" panose="02020603050405020304" pitchFamily="18" charset="0"/>
                        <a:cs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dirty="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defRPr/>
                      </a:pPr>
                      <a:endParaRPr lang="vi-VN" altLang="vi-VN" sz="2000" b="1" dirty="0" smtClean="0">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4299">
                <a:tc>
                  <a:txBody>
                    <a:bodyPr/>
                    <a:lstStyle>
                      <a:lvl1pPr algn="l">
                        <a:spcBef>
                          <a:spcPct val="20000"/>
                        </a:spcBef>
                        <a:defRPr sz="2800">
                          <a:solidFill>
                            <a:schemeClr val="tx1"/>
                          </a:solidFill>
                          <a:latin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defRPr>
                      </a:lvl3pPr>
                      <a:lvl4pPr marL="1600200" indent="-228600" algn="l">
                        <a:spcBef>
                          <a:spcPct val="20000"/>
                        </a:spcBef>
                        <a:defRPr>
                          <a:solidFill>
                            <a:schemeClr val="tx1"/>
                          </a:solidFill>
                          <a:latin typeface="Arial" panose="020B0604020202020204" pitchFamily="34" charset="0"/>
                        </a:defRPr>
                      </a:lvl4pPr>
                      <a:lvl5pPr marL="2057400" indent="-228600" algn="l">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vi-VN" sz="2000" b="1" i="0" u="none" strike="noStrike" cap="none" normalizeH="0" baseline="0">
                          <a:ln>
                            <a:noFill/>
                          </a:ln>
                          <a:solidFill>
                            <a:srgbClr val="800000"/>
                          </a:solidFill>
                          <a:effectLst/>
                          <a:latin typeface="Times New Roman" panose="02020603050405020304" pitchFamily="18" charset="0"/>
                          <a:cs typeface="Times New Roman" panose="02020603050405020304" pitchFamily="18" charset="0"/>
                        </a:rPr>
                        <a:t>R</a:t>
                      </a:r>
                      <a:r>
                        <a:rPr kumimoji="0" lang="en-US" altLang="vi-VN" sz="2000" b="1" i="0" u="none" strike="noStrike" cap="none" normalizeH="0" baseline="30000">
                          <a:ln>
                            <a:noFill/>
                          </a:ln>
                          <a:solidFill>
                            <a:srgbClr val="800000"/>
                          </a:solidFill>
                          <a:effectLst/>
                          <a:latin typeface="Times New Roman" panose="02020603050405020304" pitchFamily="18" charset="0"/>
                          <a:cs typeface="Times New Roman" panose="02020603050405020304" pitchFamily="18" charset="0"/>
                        </a:rPr>
                        <a:t>’</a:t>
                      </a:r>
                      <a:r>
                        <a:rPr kumimoji="0" lang="en-US" altLang="vi-VN" sz="2000" b="1" i="0" u="none" strike="noStrike" cap="none" normalizeH="0" baseline="0">
                          <a:ln>
                            <a:noFill/>
                          </a:ln>
                          <a:solidFill>
                            <a:srgbClr val="800000"/>
                          </a:solidFill>
                          <a:effectLst/>
                          <a:latin typeface="Times New Roman" panose="02020603050405020304" pitchFamily="18" charset="0"/>
                          <a:cs typeface="Times New Roman" panose="02020603050405020304" pitchFamily="18" charset="0"/>
                        </a:rPr>
                        <a:t>OH/HCl khí</a:t>
                      </a:r>
                      <a:endParaRPr kumimoji="0" lang="en-US"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dirty="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dirty="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36521">
                <a:tc>
                  <a:txBody>
                    <a:bodyPr/>
                    <a:lstStyle>
                      <a:lvl1pPr marL="342900" indent="-342900" algn="l">
                        <a:spcBef>
                          <a:spcPct val="20000"/>
                        </a:spcBef>
                        <a:defRPr sz="2800">
                          <a:solidFill>
                            <a:schemeClr val="tx1"/>
                          </a:solidFill>
                          <a:latin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defRPr>
                      </a:lvl3pPr>
                      <a:lvl4pPr marL="1600200" indent="-228600" algn="l">
                        <a:spcBef>
                          <a:spcPct val="20000"/>
                        </a:spcBef>
                        <a:defRPr>
                          <a:solidFill>
                            <a:schemeClr val="tx1"/>
                          </a:solidFill>
                          <a:latin typeface="Arial" panose="020B0604020202020204" pitchFamily="34" charset="0"/>
                        </a:defRPr>
                      </a:lvl4pPr>
                      <a:lvl5pPr marL="2057400" indent="-228600" algn="l">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vi-VN" sz="2000" b="1" i="0" u="none" strike="noStrike" cap="none" normalizeH="0" baseline="0">
                          <a:ln>
                            <a:noFill/>
                          </a:ln>
                          <a:solidFill>
                            <a:srgbClr val="800000"/>
                          </a:solidFill>
                          <a:effectLst/>
                          <a:latin typeface="Times New Roman" panose="02020603050405020304" pitchFamily="18" charset="0"/>
                          <a:cs typeface="Times New Roman" panose="02020603050405020304" pitchFamily="18" charset="0"/>
                        </a:rPr>
                        <a:t>Br</a:t>
                      </a:r>
                      <a:r>
                        <a:rPr kumimoji="0" lang="en-US" altLang="vi-VN" sz="2000" b="1" i="0" u="none" strike="noStrike" cap="none" normalizeH="0" baseline="-30000">
                          <a:ln>
                            <a:noFill/>
                          </a:ln>
                          <a:solidFill>
                            <a:srgbClr val="800000"/>
                          </a:solidFill>
                          <a:effectLst/>
                          <a:latin typeface="Times New Roman" panose="02020603050405020304" pitchFamily="18" charset="0"/>
                          <a:cs typeface="Times New Roman" panose="02020603050405020304" pitchFamily="18" charset="0"/>
                        </a:rPr>
                        <a:t>2</a:t>
                      </a:r>
                      <a:r>
                        <a:rPr kumimoji="0" lang="en-US" altLang="vi-VN" sz="2000" b="1" i="0" u="none" strike="noStrike" cap="none" normalizeH="0" baseline="0">
                          <a:ln>
                            <a:noFill/>
                          </a:ln>
                          <a:solidFill>
                            <a:srgbClr val="800000"/>
                          </a:solidFill>
                          <a:effectLst/>
                          <a:latin typeface="Times New Roman" panose="02020603050405020304" pitchFamily="18" charset="0"/>
                          <a:cs typeface="Times New Roman" panose="02020603050405020304" pitchFamily="18" charset="0"/>
                        </a:rPr>
                        <a:t>(dung dịch)</a:t>
                      </a:r>
                      <a:endParaRPr kumimoji="0" lang="en-US"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60333">
                <a:tc>
                  <a:txBody>
                    <a:bodyPr/>
                    <a:lstStyle>
                      <a:lvl1pPr algn="l">
                        <a:spcBef>
                          <a:spcPct val="20000"/>
                        </a:spcBef>
                        <a:defRPr sz="2800">
                          <a:solidFill>
                            <a:schemeClr val="tx1"/>
                          </a:solidFill>
                          <a:latin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defRPr>
                      </a:lvl3pPr>
                      <a:lvl4pPr marL="1600200" indent="-228600" algn="l">
                        <a:spcBef>
                          <a:spcPct val="20000"/>
                        </a:spcBef>
                        <a:defRPr>
                          <a:solidFill>
                            <a:schemeClr val="tx1"/>
                          </a:solidFill>
                          <a:latin typeface="Arial" panose="020B0604020202020204" pitchFamily="34" charset="0"/>
                        </a:defRPr>
                      </a:lvl4pPr>
                      <a:lvl5pPr marL="2057400" indent="-228600" algn="l">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vi-VN" sz="2000" b="1" i="0" u="none" strike="noStrike" cap="none" normalizeH="0" baseline="0">
                          <a:ln>
                            <a:noFill/>
                          </a:ln>
                          <a:solidFill>
                            <a:srgbClr val="800000"/>
                          </a:solidFill>
                          <a:effectLst/>
                          <a:latin typeface="Times New Roman" panose="02020603050405020304" pitchFamily="18" charset="0"/>
                          <a:cs typeface="Times New Roman" panose="02020603050405020304" pitchFamily="18" charset="0"/>
                        </a:rPr>
                        <a:t>Phản ứng màu biure</a:t>
                      </a:r>
                      <a:endParaRPr kumimoji="0" lang="en-US"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66682">
                <a:tc>
                  <a:txBody>
                    <a:bodyPr/>
                    <a:lstStyle>
                      <a:lvl1pPr algn="l">
                        <a:spcBef>
                          <a:spcPct val="20000"/>
                        </a:spcBef>
                        <a:defRPr sz="2800">
                          <a:solidFill>
                            <a:schemeClr val="tx1"/>
                          </a:solidFill>
                          <a:latin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defRPr>
                      </a:lvl3pPr>
                      <a:lvl4pPr marL="1600200" indent="-228600" algn="l">
                        <a:spcBef>
                          <a:spcPct val="20000"/>
                        </a:spcBef>
                        <a:defRPr>
                          <a:solidFill>
                            <a:schemeClr val="tx1"/>
                          </a:solidFill>
                          <a:latin typeface="Arial" panose="020B0604020202020204" pitchFamily="34" charset="0"/>
                        </a:defRPr>
                      </a:lvl4pPr>
                      <a:lvl5pPr marL="2057400" indent="-228600" algn="l">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vi-VN" sz="2000" b="1" i="0" u="none" strike="noStrike" cap="none" normalizeH="0" baseline="0" dirty="0" err="1">
                          <a:ln>
                            <a:noFill/>
                          </a:ln>
                          <a:solidFill>
                            <a:srgbClr val="800000"/>
                          </a:solidFill>
                          <a:effectLst/>
                          <a:latin typeface="Times New Roman" panose="02020603050405020304" pitchFamily="18" charset="0"/>
                          <a:cs typeface="Times New Roman" panose="02020603050405020304" pitchFamily="18" charset="0"/>
                        </a:rPr>
                        <a:t>Phản</a:t>
                      </a:r>
                      <a:r>
                        <a:rPr kumimoji="0" lang="en-US" altLang="vi-VN" sz="2000" b="1" i="0" u="none" strike="noStrike" cap="none" normalizeH="0" baseline="0" dirty="0">
                          <a:ln>
                            <a:noFill/>
                          </a:ln>
                          <a:solidFill>
                            <a:srgbClr val="800000"/>
                          </a:solidFill>
                          <a:effectLst/>
                          <a:latin typeface="Times New Roman" panose="02020603050405020304" pitchFamily="18" charset="0"/>
                          <a:cs typeface="Times New Roman" panose="02020603050405020304" pitchFamily="18" charset="0"/>
                        </a:rPr>
                        <a:t> </a:t>
                      </a:r>
                      <a:r>
                        <a:rPr kumimoji="0" lang="en-US" altLang="vi-VN" sz="2000" b="1" i="0" u="none" strike="noStrike" cap="none" normalizeH="0" baseline="0" dirty="0" err="1">
                          <a:ln>
                            <a:noFill/>
                          </a:ln>
                          <a:solidFill>
                            <a:srgbClr val="800000"/>
                          </a:solidFill>
                          <a:effectLst/>
                          <a:latin typeface="Times New Roman" panose="02020603050405020304" pitchFamily="18" charset="0"/>
                          <a:cs typeface="Times New Roman" panose="02020603050405020304" pitchFamily="18" charset="0"/>
                        </a:rPr>
                        <a:t>ứng</a:t>
                      </a:r>
                      <a:r>
                        <a:rPr kumimoji="0" lang="en-US" altLang="vi-VN" sz="2000" b="1" i="0" u="none" strike="noStrike" cap="none" normalizeH="0" baseline="0" dirty="0">
                          <a:ln>
                            <a:noFill/>
                          </a:ln>
                          <a:solidFill>
                            <a:srgbClr val="800000"/>
                          </a:solidFill>
                          <a:effectLst/>
                          <a:latin typeface="Times New Roman" panose="02020603050405020304" pitchFamily="18" charset="0"/>
                          <a:cs typeface="Times New Roman" panose="02020603050405020304" pitchFamily="18" charset="0"/>
                        </a:rPr>
                        <a:t> </a:t>
                      </a:r>
                      <a:r>
                        <a:rPr kumimoji="0" lang="en-US" altLang="vi-VN" sz="2000" b="1" i="0" u="none" strike="noStrike" cap="none" normalizeH="0" baseline="0" dirty="0" err="1">
                          <a:ln>
                            <a:noFill/>
                          </a:ln>
                          <a:solidFill>
                            <a:srgbClr val="800000"/>
                          </a:solidFill>
                          <a:effectLst/>
                          <a:latin typeface="Times New Roman" panose="02020603050405020304" pitchFamily="18" charset="0"/>
                          <a:cs typeface="Times New Roman" panose="02020603050405020304" pitchFamily="18" charset="0"/>
                        </a:rPr>
                        <a:t>trùng</a:t>
                      </a:r>
                      <a:r>
                        <a:rPr kumimoji="0" lang="en-US" altLang="vi-VN" sz="2000" b="1" i="0" u="none" strike="noStrike" cap="none" normalizeH="0" baseline="0" dirty="0">
                          <a:ln>
                            <a:noFill/>
                          </a:ln>
                          <a:solidFill>
                            <a:srgbClr val="800000"/>
                          </a:solidFill>
                          <a:effectLst/>
                          <a:latin typeface="Times New Roman" panose="02020603050405020304" pitchFamily="18" charset="0"/>
                          <a:cs typeface="Times New Roman" panose="02020603050405020304" pitchFamily="18" charset="0"/>
                        </a:rPr>
                        <a:t> </a:t>
                      </a:r>
                      <a:r>
                        <a:rPr kumimoji="0" lang="en-US" altLang="vi-VN" sz="2000" b="1" i="0" u="none" strike="noStrike" cap="none" normalizeH="0" baseline="0" dirty="0" err="1">
                          <a:ln>
                            <a:noFill/>
                          </a:ln>
                          <a:solidFill>
                            <a:srgbClr val="800000"/>
                          </a:solidFill>
                          <a:effectLst/>
                          <a:latin typeface="Times New Roman" panose="02020603050405020304" pitchFamily="18" charset="0"/>
                          <a:cs typeface="Times New Roman" panose="02020603050405020304" pitchFamily="18" charset="0"/>
                        </a:rPr>
                        <a:t>ngưng</a:t>
                      </a:r>
                      <a:endParaRPr kumimoji="0" lang="en-US" altLang="vi-VN" sz="2000" b="1" i="0" u="none" strike="noStrike" cap="none" normalizeH="0" baseline="0" dirty="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dirty="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algn="l">
                        <a:spcBef>
                          <a:spcPct val="20000"/>
                        </a:spcBef>
                        <a:defRPr sz="2400">
                          <a:solidFill>
                            <a:schemeClr val="tx1"/>
                          </a:solidFill>
                          <a:latin typeface="Arial" panose="020B0604020202020204" pitchFamily="34" charset="0"/>
                        </a:defRPr>
                      </a:lvl2pPr>
                      <a:lvl3pPr algn="l">
                        <a:spcBef>
                          <a:spcPct val="20000"/>
                        </a:spcBef>
                        <a:defRPr sz="2000">
                          <a:solidFill>
                            <a:schemeClr val="tx1"/>
                          </a:solidFill>
                          <a:latin typeface="Arial" panose="020B0604020202020204" pitchFamily="34" charset="0"/>
                        </a:defRPr>
                      </a:lvl3pPr>
                      <a:lvl4pPr algn="l">
                        <a:spcBef>
                          <a:spcPct val="20000"/>
                        </a:spcBef>
                        <a:defRPr>
                          <a:solidFill>
                            <a:schemeClr val="tx1"/>
                          </a:solidFill>
                          <a:latin typeface="Arial" panose="020B0604020202020204" pitchFamily="34" charset="0"/>
                        </a:defRPr>
                      </a:lvl4pPr>
                      <a:lvl5pPr algn="l">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altLang="vi-VN" sz="2000" b="1" i="0" u="none" strike="noStrike" cap="none" normalizeH="0" baseline="0" dirty="0">
                        <a:ln>
                          <a:noFill/>
                        </a:ln>
                        <a:solidFill>
                          <a:srgbClr val="800000"/>
                        </a:solidFill>
                        <a:effectLst/>
                        <a:latin typeface="Times New Roman" panose="02020603050405020304"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5177" name="Text Box 541"/>
          <p:cNvSpPr txBox="1">
            <a:spLocks noChangeArrowheads="1"/>
          </p:cNvSpPr>
          <p:nvPr/>
        </p:nvSpPr>
        <p:spPr bwMode="auto">
          <a:xfrm>
            <a:off x="2971800" y="3505200"/>
            <a:ext cx="1447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pPr>
            <a:endParaRPr lang="vi-VN" altLang="vi-VN" sz="1800"/>
          </a:p>
        </p:txBody>
      </p:sp>
      <p:sp>
        <p:nvSpPr>
          <p:cNvPr id="73264" name="Text Box 560"/>
          <p:cNvSpPr txBox="1">
            <a:spLocks noChangeArrowheads="1"/>
          </p:cNvSpPr>
          <p:nvPr/>
        </p:nvSpPr>
        <p:spPr bwMode="auto">
          <a:xfrm>
            <a:off x="2976563" y="2138361"/>
            <a:ext cx="13430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pPr>
            <a:r>
              <a:rPr lang="en-US" altLang="vi-VN" sz="1800" b="1" dirty="0"/>
              <a:t>R-NH</a:t>
            </a:r>
            <a:r>
              <a:rPr lang="en-US" altLang="vi-VN" sz="1800" b="1" baseline="-25000" dirty="0"/>
              <a:t>3</a:t>
            </a:r>
            <a:r>
              <a:rPr lang="en-US" altLang="vi-VN" sz="1800" b="1" dirty="0"/>
              <a:t>Cl</a:t>
            </a:r>
          </a:p>
        </p:txBody>
      </p:sp>
      <p:sp>
        <p:nvSpPr>
          <p:cNvPr id="73265" name="Text Box 561"/>
          <p:cNvSpPr txBox="1">
            <a:spLocks noChangeArrowheads="1"/>
          </p:cNvSpPr>
          <p:nvPr/>
        </p:nvSpPr>
        <p:spPr bwMode="auto">
          <a:xfrm>
            <a:off x="7934325" y="1998551"/>
            <a:ext cx="100012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20000"/>
              </a:spcBef>
            </a:pPr>
            <a:r>
              <a:rPr lang="en-US" altLang="vi-VN" sz="1800" b="1" dirty="0" err="1"/>
              <a:t>Thuỷ</a:t>
            </a:r>
            <a:r>
              <a:rPr lang="en-US" altLang="vi-VN" sz="1800" b="1" dirty="0"/>
              <a:t> </a:t>
            </a:r>
            <a:r>
              <a:rPr lang="en-US" altLang="vi-VN" sz="1800" b="1" dirty="0" err="1"/>
              <a:t>phân</a:t>
            </a:r>
            <a:endParaRPr lang="en-US" altLang="vi-VN" sz="1800" b="1" dirty="0"/>
          </a:p>
        </p:txBody>
      </p:sp>
      <p:sp>
        <p:nvSpPr>
          <p:cNvPr id="73267" name="Text Box 563"/>
          <p:cNvSpPr txBox="1">
            <a:spLocks noChangeArrowheads="1"/>
          </p:cNvSpPr>
          <p:nvPr/>
        </p:nvSpPr>
        <p:spPr bwMode="auto">
          <a:xfrm>
            <a:off x="4419600" y="2166059"/>
            <a:ext cx="1371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20000"/>
              </a:spcBef>
            </a:pPr>
            <a:r>
              <a:rPr lang="en-US" altLang="vi-VN" sz="1800" b="1" dirty="0"/>
              <a:t>C</a:t>
            </a:r>
            <a:r>
              <a:rPr lang="en-US" altLang="vi-VN" sz="1800" b="1" baseline="-25000" dirty="0"/>
              <a:t>6</a:t>
            </a:r>
            <a:r>
              <a:rPr lang="en-US" altLang="vi-VN" sz="1800" b="1" dirty="0"/>
              <a:t>H</a:t>
            </a:r>
            <a:r>
              <a:rPr lang="en-US" altLang="vi-VN" sz="1800" b="1" baseline="-25000" dirty="0"/>
              <a:t>5</a:t>
            </a:r>
            <a:r>
              <a:rPr lang="en-US" altLang="vi-VN" sz="1800" b="1" dirty="0"/>
              <a:t>NH</a:t>
            </a:r>
            <a:r>
              <a:rPr lang="en-US" altLang="vi-VN" sz="1800" b="1" baseline="-25000" dirty="0"/>
              <a:t>3</a:t>
            </a:r>
            <a:r>
              <a:rPr lang="en-US" altLang="vi-VN" sz="1800" b="1" dirty="0"/>
              <a:t>Cl</a:t>
            </a:r>
          </a:p>
        </p:txBody>
      </p:sp>
      <p:sp>
        <p:nvSpPr>
          <p:cNvPr id="5182" name="Text Box 565"/>
          <p:cNvSpPr txBox="1">
            <a:spLocks noChangeArrowheads="1"/>
          </p:cNvSpPr>
          <p:nvPr/>
        </p:nvSpPr>
        <p:spPr bwMode="auto">
          <a:xfrm>
            <a:off x="6019800" y="3657600"/>
            <a:ext cx="160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pPr>
            <a:endParaRPr lang="vi-VN" altLang="vi-VN" sz="1800"/>
          </a:p>
        </p:txBody>
      </p:sp>
      <p:sp>
        <p:nvSpPr>
          <p:cNvPr id="73276" name="Text Box 572"/>
          <p:cNvSpPr txBox="1">
            <a:spLocks noChangeArrowheads="1"/>
          </p:cNvSpPr>
          <p:nvPr/>
        </p:nvSpPr>
        <p:spPr bwMode="auto">
          <a:xfrm>
            <a:off x="7934325" y="2895417"/>
            <a:ext cx="100012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20000"/>
              </a:spcBef>
            </a:pPr>
            <a:r>
              <a:rPr lang="en-US" altLang="vi-VN" sz="1800" b="1" dirty="0" err="1"/>
              <a:t>Thuỷ</a:t>
            </a:r>
            <a:r>
              <a:rPr lang="en-US" altLang="vi-VN" sz="1800" b="1" dirty="0"/>
              <a:t> </a:t>
            </a:r>
            <a:r>
              <a:rPr lang="en-US" altLang="vi-VN" sz="1800" b="1" dirty="0" err="1"/>
              <a:t>phân</a:t>
            </a:r>
            <a:endParaRPr lang="en-US" altLang="vi-VN" sz="1800" b="1" dirty="0"/>
          </a:p>
        </p:txBody>
      </p:sp>
      <p:sp>
        <p:nvSpPr>
          <p:cNvPr id="73277" name="Text Box 573"/>
          <p:cNvSpPr txBox="1">
            <a:spLocks noChangeArrowheads="1"/>
          </p:cNvSpPr>
          <p:nvPr/>
        </p:nvSpPr>
        <p:spPr bwMode="auto">
          <a:xfrm>
            <a:off x="6048376" y="3864985"/>
            <a:ext cx="1371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pPr>
            <a:r>
              <a:rPr lang="en-US" altLang="vi-VN" sz="1800" b="1" dirty="0"/>
              <a:t>Este </a:t>
            </a:r>
            <a:r>
              <a:rPr lang="en-US" altLang="vi-VN" sz="1800" b="1" dirty="0" err="1"/>
              <a:t>hoá</a:t>
            </a:r>
            <a:endParaRPr lang="en-US" altLang="vi-VN" sz="1800" b="1" dirty="0"/>
          </a:p>
        </p:txBody>
      </p:sp>
      <p:sp>
        <p:nvSpPr>
          <p:cNvPr id="73278" name="Text Box 574"/>
          <p:cNvSpPr txBox="1">
            <a:spLocks noChangeArrowheads="1"/>
          </p:cNvSpPr>
          <p:nvPr/>
        </p:nvSpPr>
        <p:spPr bwMode="auto">
          <a:xfrm>
            <a:off x="4319588" y="4400547"/>
            <a:ext cx="160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pPr>
            <a:r>
              <a:rPr lang="en-US" altLang="vi-VN" sz="1800" b="1" dirty="0"/>
              <a:t>C</a:t>
            </a:r>
            <a:r>
              <a:rPr lang="en-US" altLang="vi-VN" sz="1800" b="1" baseline="-25000" dirty="0"/>
              <a:t>6</a:t>
            </a:r>
            <a:r>
              <a:rPr lang="en-US" altLang="vi-VN" sz="1800" b="1" dirty="0"/>
              <a:t>H</a:t>
            </a:r>
            <a:r>
              <a:rPr lang="en-US" altLang="vi-VN" sz="1800" b="1" baseline="-25000" dirty="0"/>
              <a:t>2</a:t>
            </a:r>
            <a:r>
              <a:rPr lang="en-US" altLang="vi-VN" sz="1800" b="1" dirty="0"/>
              <a:t>Br</a:t>
            </a:r>
            <a:r>
              <a:rPr lang="en-US" altLang="vi-VN" sz="1800" b="1" baseline="-25000" dirty="0"/>
              <a:t>3</a:t>
            </a:r>
            <a:r>
              <a:rPr lang="en-US" altLang="vi-VN" sz="1800" b="1" dirty="0"/>
              <a:t>NH</a:t>
            </a:r>
            <a:r>
              <a:rPr lang="en-US" altLang="vi-VN" sz="1800" b="1" baseline="-25000" dirty="0"/>
              <a:t>2</a:t>
            </a:r>
            <a:endParaRPr lang="en-US" altLang="vi-VN" sz="1800" b="1" dirty="0"/>
          </a:p>
        </p:txBody>
      </p:sp>
      <p:sp>
        <p:nvSpPr>
          <p:cNvPr id="73279" name="Text Box 575"/>
          <p:cNvSpPr txBox="1">
            <a:spLocks noChangeArrowheads="1"/>
          </p:cNvSpPr>
          <p:nvPr/>
        </p:nvSpPr>
        <p:spPr bwMode="auto">
          <a:xfrm>
            <a:off x="7934324" y="4767261"/>
            <a:ext cx="97631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pPr>
            <a:r>
              <a:rPr lang="en-US" altLang="vi-VN" sz="1800" b="1" dirty="0" err="1"/>
              <a:t>Màu</a:t>
            </a:r>
            <a:r>
              <a:rPr lang="en-US" altLang="vi-VN" sz="1800" b="1" dirty="0"/>
              <a:t> </a:t>
            </a:r>
            <a:r>
              <a:rPr lang="en-US" altLang="vi-VN" sz="1800" b="1" dirty="0" err="1"/>
              <a:t>tím</a:t>
            </a:r>
            <a:endParaRPr lang="en-US" altLang="vi-VN" sz="1800" b="1" dirty="0"/>
          </a:p>
        </p:txBody>
      </p:sp>
      <p:sp>
        <p:nvSpPr>
          <p:cNvPr id="73280" name="Text Box 576"/>
          <p:cNvSpPr txBox="1">
            <a:spLocks noChangeArrowheads="1"/>
          </p:cNvSpPr>
          <p:nvPr/>
        </p:nvSpPr>
        <p:spPr bwMode="auto">
          <a:xfrm>
            <a:off x="5957888" y="5512592"/>
            <a:ext cx="152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pPr>
            <a:r>
              <a:rPr lang="en-US" altLang="vi-VN" sz="1800" b="1" dirty="0" err="1"/>
              <a:t>Tạo</a:t>
            </a:r>
            <a:r>
              <a:rPr lang="en-US" altLang="vi-VN" sz="1800" b="1" dirty="0"/>
              <a:t> </a:t>
            </a:r>
            <a:r>
              <a:rPr lang="en-US" altLang="vi-VN" sz="1800" b="1" dirty="0" err="1"/>
              <a:t>peptit</a:t>
            </a:r>
            <a:endParaRPr lang="en-US" altLang="vi-VN" sz="1800" b="1" dirty="0"/>
          </a:p>
        </p:txBody>
      </p:sp>
      <p:sp>
        <p:nvSpPr>
          <p:cNvPr id="24" name="Text Box 560"/>
          <p:cNvSpPr txBox="1">
            <a:spLocks noChangeArrowheads="1"/>
          </p:cNvSpPr>
          <p:nvPr/>
        </p:nvSpPr>
        <p:spPr bwMode="auto">
          <a:xfrm>
            <a:off x="3001242" y="1018459"/>
            <a:ext cx="13430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pPr>
            <a:r>
              <a:rPr lang="en-US" altLang="vi-VN" sz="1800" b="1" dirty="0" smtClean="0">
                <a:solidFill>
                  <a:srgbClr val="FF0000"/>
                </a:solidFill>
              </a:rPr>
              <a:t>R-NH</a:t>
            </a:r>
            <a:r>
              <a:rPr lang="en-US" altLang="vi-VN" sz="1800" b="1" baseline="-25000" dirty="0" smtClean="0">
                <a:solidFill>
                  <a:srgbClr val="FF0000"/>
                </a:solidFill>
              </a:rPr>
              <a:t>2</a:t>
            </a:r>
            <a:endParaRPr lang="en-US" altLang="vi-VN" sz="1800" b="1" dirty="0">
              <a:solidFill>
                <a:srgbClr val="FF0000"/>
              </a:solidFill>
            </a:endParaRPr>
          </a:p>
        </p:txBody>
      </p:sp>
      <p:grpSp>
        <p:nvGrpSpPr>
          <p:cNvPr id="28" name="Group 27"/>
          <p:cNvGrpSpPr/>
          <p:nvPr/>
        </p:nvGrpSpPr>
        <p:grpSpPr>
          <a:xfrm>
            <a:off x="0" y="-38825"/>
            <a:ext cx="9144000" cy="597625"/>
            <a:chOff x="0" y="-38825"/>
            <a:chExt cx="9144000" cy="597625"/>
          </a:xfrm>
        </p:grpSpPr>
        <p:pic>
          <p:nvPicPr>
            <p:cNvPr id="29" name="Picture 12" descr="top bar swoosh revised"/>
            <p:cNvPicPr>
              <a:picLocks noChangeAspect="1" noChangeArrowheads="1"/>
            </p:cNvPicPr>
            <p:nvPr/>
          </p:nvPicPr>
          <p:blipFill>
            <a:blip r:embed="rId3" cstate="print"/>
            <a:srcRect l="8847" t="16000"/>
            <a:stretch>
              <a:fillRect/>
            </a:stretch>
          </p:blipFill>
          <p:spPr bwMode="auto">
            <a:xfrm>
              <a:off x="0" y="-38825"/>
              <a:ext cx="7500418" cy="477700"/>
            </a:xfrm>
            <a:prstGeom prst="rect">
              <a:avLst/>
            </a:prstGeom>
            <a:noFill/>
            <a:ln w="9525">
              <a:noFill/>
              <a:miter lim="800000"/>
              <a:headEnd/>
              <a:tailEnd/>
            </a:ln>
          </p:spPr>
        </p:pic>
        <p:pic>
          <p:nvPicPr>
            <p:cNvPr id="30" name="Picture 12" descr="top bar swoosh revised"/>
            <p:cNvPicPr>
              <a:picLocks noChangeAspect="1" noChangeArrowheads="1"/>
            </p:cNvPicPr>
            <p:nvPr/>
          </p:nvPicPr>
          <p:blipFill>
            <a:blip r:embed="rId3" cstate="print"/>
            <a:srcRect l="8847" t="16000"/>
            <a:stretch>
              <a:fillRect/>
            </a:stretch>
          </p:blipFill>
          <p:spPr bwMode="auto">
            <a:xfrm rot="10800000">
              <a:off x="1643582" y="-38825"/>
              <a:ext cx="7500418" cy="47770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grpSp>
        <p:nvGrpSpPr>
          <p:cNvPr id="2" name="Group 1"/>
          <p:cNvGrpSpPr/>
          <p:nvPr/>
        </p:nvGrpSpPr>
        <p:grpSpPr>
          <a:xfrm>
            <a:off x="0" y="6324600"/>
            <a:ext cx="9144000" cy="533400"/>
            <a:chOff x="0" y="6324600"/>
            <a:chExt cx="9144000" cy="533400"/>
          </a:xfrm>
        </p:grpSpPr>
        <p:pic>
          <p:nvPicPr>
            <p:cNvPr id="34"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grpSp>
      <p:sp>
        <p:nvSpPr>
          <p:cNvPr id="4" name="Rectangle 3"/>
          <p:cNvSpPr/>
          <p:nvPr/>
        </p:nvSpPr>
        <p:spPr>
          <a:xfrm>
            <a:off x="5659967" y="1029597"/>
            <a:ext cx="2319866" cy="369332"/>
          </a:xfrm>
          <a:prstGeom prst="rect">
            <a:avLst/>
          </a:prstGeom>
        </p:spPr>
        <p:txBody>
          <a:bodyPr wrap="none">
            <a:spAutoFit/>
          </a:bodyPr>
          <a:lstStyle/>
          <a:p>
            <a:pPr lvl="0" algn="ctr" fontAlgn="base">
              <a:spcBef>
                <a:spcPct val="20000"/>
              </a:spcBef>
              <a:spcAft>
                <a:spcPct val="0"/>
              </a:spcAft>
            </a:pPr>
            <a:r>
              <a:rPr lang="en-US" b="1" dirty="0" smtClean="0">
                <a:solidFill>
                  <a:srgbClr val="FF0000"/>
                </a:solidFill>
                <a:latin typeface="Times New Roman" panose="02020603050405020304" pitchFamily="18" charset="0"/>
                <a:ea typeface="Times New Roman" panose="02020603050405020304" pitchFamily="18" charset="0"/>
              </a:rPr>
              <a:t>NH</a:t>
            </a:r>
            <a:r>
              <a:rPr lang="en-US" b="1" baseline="-25000" dirty="0" smtClean="0">
                <a:solidFill>
                  <a:srgbClr val="FF0000"/>
                </a:solidFill>
                <a:latin typeface="Times New Roman" panose="02020603050405020304" pitchFamily="18" charset="0"/>
                <a:ea typeface="Times New Roman" panose="02020603050405020304" pitchFamily="18" charset="0"/>
              </a:rPr>
              <a:t>2</a:t>
            </a:r>
            <a:r>
              <a:rPr lang="en-US" b="1" dirty="0" smtClean="0">
                <a:solidFill>
                  <a:srgbClr val="FF0000"/>
                </a:solidFill>
                <a:latin typeface="Times New Roman" panose="02020603050405020304" pitchFamily="18" charset="0"/>
                <a:ea typeface="Times New Roman" panose="02020603050405020304" pitchFamily="18" charset="0"/>
              </a:rPr>
              <a:t> </a:t>
            </a:r>
            <a:r>
              <a:rPr lang="en-US" b="1" dirty="0">
                <a:solidFill>
                  <a:srgbClr val="FF0000"/>
                </a:solidFill>
                <a:latin typeface="Times New Roman" panose="02020603050405020304" pitchFamily="18" charset="0"/>
                <a:ea typeface="Times New Roman" panose="02020603050405020304" pitchFamily="18" charset="0"/>
              </a:rPr>
              <a:t>– CH</a:t>
            </a:r>
            <a:r>
              <a:rPr lang="en-US" b="1" baseline="-25000" dirty="0">
                <a:solidFill>
                  <a:srgbClr val="FF0000"/>
                </a:solidFill>
                <a:latin typeface="Times New Roman" panose="02020603050405020304" pitchFamily="18" charset="0"/>
                <a:ea typeface="Times New Roman" panose="02020603050405020304" pitchFamily="18" charset="0"/>
              </a:rPr>
              <a:t>2</a:t>
            </a:r>
            <a:r>
              <a:rPr lang="en-US" b="1" dirty="0">
                <a:solidFill>
                  <a:srgbClr val="FF0000"/>
                </a:solidFill>
                <a:latin typeface="Times New Roman" panose="02020603050405020304" pitchFamily="18" charset="0"/>
                <a:ea typeface="Times New Roman" panose="02020603050405020304" pitchFamily="18" charset="0"/>
              </a:rPr>
              <a:t> – COOH </a:t>
            </a:r>
            <a:endParaRPr lang="vi-VN" altLang="vi-VN" b="1" dirty="0">
              <a:solidFill>
                <a:srgbClr val="FF0000"/>
              </a:solidFill>
              <a:latin typeface="Times New Roman" panose="02020603050405020304" pitchFamily="18" charset="0"/>
            </a:endParaRPr>
          </a:p>
        </p:txBody>
      </p:sp>
      <p:sp>
        <p:nvSpPr>
          <p:cNvPr id="5" name="Rectangle 4"/>
          <p:cNvSpPr/>
          <p:nvPr/>
        </p:nvSpPr>
        <p:spPr>
          <a:xfrm>
            <a:off x="6019800" y="1998551"/>
            <a:ext cx="1723549" cy="701731"/>
          </a:xfrm>
          <a:prstGeom prst="rect">
            <a:avLst/>
          </a:prstGeom>
        </p:spPr>
        <p:txBody>
          <a:bodyPr wrap="none">
            <a:spAutoFit/>
          </a:bodyPr>
          <a:lstStyle/>
          <a:p>
            <a:pPr lvl="0" algn="ctr" fontAlgn="base">
              <a:spcBef>
                <a:spcPct val="20000"/>
              </a:spcBef>
              <a:spcAft>
                <a:spcPct val="0"/>
              </a:spcAft>
            </a:pPr>
            <a:r>
              <a:rPr lang="en-US" b="1" dirty="0">
                <a:latin typeface="Times New Roman" panose="02020603050405020304" pitchFamily="18" charset="0"/>
                <a:ea typeface="Times New Roman" panose="02020603050405020304" pitchFamily="18" charset="0"/>
              </a:rPr>
              <a:t>NH</a:t>
            </a:r>
            <a:r>
              <a:rPr lang="en-US" b="1" baseline="-25000" dirty="0">
                <a:latin typeface="Times New Roman" panose="02020603050405020304" pitchFamily="18" charset="0"/>
                <a:ea typeface="Times New Roman" panose="02020603050405020304" pitchFamily="18" charset="0"/>
              </a:rPr>
              <a:t>3</a:t>
            </a:r>
            <a:r>
              <a:rPr lang="en-US" b="1" dirty="0">
                <a:latin typeface="Times New Roman" panose="02020603050405020304" pitchFamily="18" charset="0"/>
                <a:ea typeface="Times New Roman" panose="02020603050405020304" pitchFamily="18" charset="0"/>
              </a:rPr>
              <a:t>Cl – CH</a:t>
            </a:r>
            <a:r>
              <a:rPr lang="en-US" b="1" baseline="-25000" dirty="0">
                <a:latin typeface="Times New Roman" panose="02020603050405020304" pitchFamily="18" charset="0"/>
                <a:ea typeface="Times New Roman" panose="02020603050405020304" pitchFamily="18" charset="0"/>
              </a:rPr>
              <a:t>2</a:t>
            </a:r>
            <a:r>
              <a:rPr lang="en-US" b="1" dirty="0">
                <a:latin typeface="Times New Roman" panose="02020603050405020304" pitchFamily="18" charset="0"/>
                <a:ea typeface="Times New Roman" panose="02020603050405020304" pitchFamily="18" charset="0"/>
              </a:rPr>
              <a:t> – </a:t>
            </a:r>
            <a:endParaRPr lang="en-US" b="1" dirty="0" smtClean="0">
              <a:latin typeface="Times New Roman" panose="02020603050405020304" pitchFamily="18" charset="0"/>
              <a:ea typeface="Times New Roman" panose="02020603050405020304" pitchFamily="18" charset="0"/>
            </a:endParaRPr>
          </a:p>
          <a:p>
            <a:pPr lvl="0" algn="ctr" fontAlgn="base">
              <a:spcBef>
                <a:spcPct val="20000"/>
              </a:spcBef>
              <a:spcAft>
                <a:spcPct val="0"/>
              </a:spcAft>
            </a:pPr>
            <a:r>
              <a:rPr lang="en-US" b="1" dirty="0" smtClean="0">
                <a:latin typeface="Times New Roman" panose="02020603050405020304" pitchFamily="18" charset="0"/>
                <a:ea typeface="Times New Roman" panose="02020603050405020304" pitchFamily="18" charset="0"/>
              </a:rPr>
              <a:t>COOH </a:t>
            </a:r>
            <a:endParaRPr lang="vi-VN" altLang="vi-VN" b="1" dirty="0">
              <a:latin typeface="Times New Roman" panose="02020603050405020304" pitchFamily="18" charset="0"/>
            </a:endParaRPr>
          </a:p>
        </p:txBody>
      </p:sp>
      <p:sp>
        <p:nvSpPr>
          <p:cNvPr id="6" name="Rectangle 5"/>
          <p:cNvSpPr/>
          <p:nvPr/>
        </p:nvSpPr>
        <p:spPr>
          <a:xfrm>
            <a:off x="6146520" y="2936981"/>
            <a:ext cx="1473480" cy="701731"/>
          </a:xfrm>
          <a:prstGeom prst="rect">
            <a:avLst/>
          </a:prstGeom>
        </p:spPr>
        <p:txBody>
          <a:bodyPr wrap="none">
            <a:spAutoFit/>
          </a:bodyPr>
          <a:lstStyle/>
          <a:p>
            <a:pPr lvl="0" algn="ctr" fontAlgn="base">
              <a:spcBef>
                <a:spcPct val="20000"/>
              </a:spcBef>
              <a:spcAft>
                <a:spcPct val="0"/>
              </a:spcAft>
              <a:defRPr/>
            </a:pPr>
            <a:r>
              <a:rPr lang="en-US" b="1" dirty="0">
                <a:latin typeface="Times New Roman" panose="02020603050405020304" pitchFamily="18" charset="0"/>
                <a:ea typeface="Times New Roman" panose="02020603050405020304" pitchFamily="18" charset="0"/>
              </a:rPr>
              <a:t>NH</a:t>
            </a:r>
            <a:r>
              <a:rPr lang="en-US" b="1" baseline="-25000" dirty="0">
                <a:latin typeface="Times New Roman" panose="02020603050405020304" pitchFamily="18" charset="0"/>
                <a:ea typeface="Times New Roman" panose="02020603050405020304" pitchFamily="18" charset="0"/>
              </a:rPr>
              <a:t>2 </a:t>
            </a:r>
            <a:r>
              <a:rPr lang="en-US" b="1" dirty="0">
                <a:latin typeface="Times New Roman" panose="02020603050405020304" pitchFamily="18" charset="0"/>
                <a:ea typeface="Times New Roman" panose="02020603050405020304" pitchFamily="18" charset="0"/>
              </a:rPr>
              <a:t>– CH</a:t>
            </a:r>
            <a:r>
              <a:rPr lang="en-US" b="1" baseline="-25000" dirty="0">
                <a:latin typeface="Times New Roman" panose="02020603050405020304" pitchFamily="18" charset="0"/>
                <a:ea typeface="Times New Roman" panose="02020603050405020304" pitchFamily="18" charset="0"/>
              </a:rPr>
              <a:t>2</a:t>
            </a:r>
            <a:r>
              <a:rPr lang="en-US" b="1" dirty="0">
                <a:latin typeface="Times New Roman" panose="02020603050405020304" pitchFamily="18" charset="0"/>
                <a:ea typeface="Times New Roman" panose="02020603050405020304" pitchFamily="18" charset="0"/>
              </a:rPr>
              <a:t> – </a:t>
            </a:r>
            <a:endParaRPr lang="en-US" b="1" dirty="0" smtClean="0">
              <a:latin typeface="Times New Roman" panose="02020603050405020304" pitchFamily="18" charset="0"/>
              <a:ea typeface="Times New Roman" panose="02020603050405020304" pitchFamily="18" charset="0"/>
            </a:endParaRPr>
          </a:p>
          <a:p>
            <a:pPr lvl="0" algn="ctr" fontAlgn="base">
              <a:spcBef>
                <a:spcPct val="20000"/>
              </a:spcBef>
              <a:spcAft>
                <a:spcPct val="0"/>
              </a:spcAft>
              <a:defRPr/>
            </a:pPr>
            <a:r>
              <a:rPr lang="en-US" b="1" dirty="0" err="1" smtClean="0">
                <a:latin typeface="Times New Roman" panose="02020603050405020304" pitchFamily="18" charset="0"/>
                <a:ea typeface="Times New Roman" panose="02020603050405020304" pitchFamily="18" charset="0"/>
              </a:rPr>
              <a:t>COONa</a:t>
            </a:r>
            <a:r>
              <a:rPr lang="en-US" b="1" dirty="0" smtClean="0">
                <a:latin typeface="Times New Roman" panose="02020603050405020304" pitchFamily="18" charset="0"/>
                <a:ea typeface="Times New Roman" panose="02020603050405020304" pitchFamily="18" charset="0"/>
              </a:rPr>
              <a:t> </a:t>
            </a:r>
            <a:endParaRPr lang="vi-VN" altLang="vi-VN" b="1" dirty="0">
              <a:latin typeface="Times New Roman" panose="02020603050405020304" pitchFamily="18" charset="0"/>
            </a:endParaRPr>
          </a:p>
        </p:txBody>
      </p:sp>
      <p:sp>
        <p:nvSpPr>
          <p:cNvPr id="42" name="Text Box 563"/>
          <p:cNvSpPr txBox="1">
            <a:spLocks noChangeArrowheads="1"/>
          </p:cNvSpPr>
          <p:nvPr/>
        </p:nvSpPr>
        <p:spPr bwMode="auto">
          <a:xfrm>
            <a:off x="4288367" y="1014426"/>
            <a:ext cx="1371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20000"/>
              </a:spcBef>
            </a:pPr>
            <a:r>
              <a:rPr lang="en-US" altLang="vi-VN" sz="1800" b="1" dirty="0" smtClean="0">
                <a:solidFill>
                  <a:srgbClr val="FF0000"/>
                </a:solidFill>
              </a:rPr>
              <a:t>C</a:t>
            </a:r>
            <a:r>
              <a:rPr lang="en-US" altLang="vi-VN" sz="1800" b="1" baseline="-25000" dirty="0" smtClean="0">
                <a:solidFill>
                  <a:srgbClr val="FF0000"/>
                </a:solidFill>
              </a:rPr>
              <a:t>6</a:t>
            </a:r>
            <a:r>
              <a:rPr lang="en-US" altLang="vi-VN" sz="1800" b="1" dirty="0" smtClean="0">
                <a:solidFill>
                  <a:srgbClr val="FF0000"/>
                </a:solidFill>
              </a:rPr>
              <a:t>H</a:t>
            </a:r>
            <a:r>
              <a:rPr lang="en-US" altLang="vi-VN" sz="1800" b="1" baseline="-25000" dirty="0" smtClean="0">
                <a:solidFill>
                  <a:srgbClr val="FF0000"/>
                </a:solidFill>
              </a:rPr>
              <a:t>5</a:t>
            </a:r>
            <a:r>
              <a:rPr lang="en-US" altLang="vi-VN" sz="1800" b="1" dirty="0" smtClean="0">
                <a:solidFill>
                  <a:srgbClr val="FF0000"/>
                </a:solidFill>
              </a:rPr>
              <a:t>NH</a:t>
            </a:r>
            <a:r>
              <a:rPr lang="en-US" altLang="vi-VN" sz="1800" b="1" baseline="-25000" dirty="0" smtClean="0">
                <a:solidFill>
                  <a:srgbClr val="FF0000"/>
                </a:solidFill>
              </a:rPr>
              <a:t>2</a:t>
            </a:r>
            <a:endParaRPr lang="en-US" altLang="vi-VN" sz="1800" b="1" dirty="0">
              <a:solidFill>
                <a:srgbClr val="FF0000"/>
              </a:solidFill>
            </a:endParaRPr>
          </a:p>
        </p:txBody>
      </p:sp>
    </p:spTree>
    <p:extLst>
      <p:ext uri="{BB962C8B-B14F-4D97-AF65-F5344CB8AC3E}">
        <p14:creationId xmlns:p14="http://schemas.microsoft.com/office/powerpoint/2010/main" val="1118477375"/>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ox(in)">
                                      <p:cBhvr>
                                        <p:cTn id="7" dur="500"/>
                                        <p:tgtEl>
                                          <p:spTgt spid="24"/>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42"/>
                                        </p:tgtEl>
                                        <p:attrNameLst>
                                          <p:attrName>style.visibility</p:attrName>
                                        </p:attrNameLst>
                                      </p:cBhvr>
                                      <p:to>
                                        <p:strVal val="visible"/>
                                      </p:to>
                                    </p:set>
                                    <p:animEffect transition="in" filter="box(in)">
                                      <p:cBhvr>
                                        <p:cTn id="10" dur="500"/>
                                        <p:tgtEl>
                                          <p:spTgt spid="4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73264"/>
                                        </p:tgtEl>
                                        <p:attrNameLst>
                                          <p:attrName>style.visibility</p:attrName>
                                        </p:attrNameLst>
                                      </p:cBhvr>
                                      <p:to>
                                        <p:strVal val="visible"/>
                                      </p:to>
                                    </p:set>
                                    <p:animEffect transition="in" filter="box(in)">
                                      <p:cBhvr>
                                        <p:cTn id="18" dur="500"/>
                                        <p:tgtEl>
                                          <p:spTgt spid="73264"/>
                                        </p:tgtEl>
                                      </p:cBhvr>
                                    </p:animEffect>
                                  </p:childTnLst>
                                </p:cTn>
                              </p:par>
                              <p:par>
                                <p:cTn id="19" presetID="4" presetClass="entr" presetSubtype="16" fill="hold" grpId="0" nodeType="withEffect">
                                  <p:stCondLst>
                                    <p:cond delay="0"/>
                                  </p:stCondLst>
                                  <p:childTnLst>
                                    <p:set>
                                      <p:cBhvr>
                                        <p:cTn id="20" dur="1" fill="hold">
                                          <p:stCondLst>
                                            <p:cond delay="0"/>
                                          </p:stCondLst>
                                        </p:cTn>
                                        <p:tgtEl>
                                          <p:spTgt spid="73267"/>
                                        </p:tgtEl>
                                        <p:attrNameLst>
                                          <p:attrName>style.visibility</p:attrName>
                                        </p:attrNameLst>
                                      </p:cBhvr>
                                      <p:to>
                                        <p:strVal val="visible"/>
                                      </p:to>
                                    </p:set>
                                    <p:animEffect transition="in" filter="box(in)">
                                      <p:cBhvr>
                                        <p:cTn id="21" dur="500"/>
                                        <p:tgtEl>
                                          <p:spTgt spid="73267"/>
                                        </p:tgtEl>
                                      </p:cBhvr>
                                    </p:animEffect>
                                  </p:childTnLst>
                                </p:cTn>
                              </p:par>
                              <p:par>
                                <p:cTn id="22" presetID="4" presetClass="entr" presetSubtype="16" fill="hold" grpId="0" nodeType="withEffect">
                                  <p:stCondLst>
                                    <p:cond delay="0"/>
                                  </p:stCondLst>
                                  <p:childTnLst>
                                    <p:set>
                                      <p:cBhvr>
                                        <p:cTn id="23" dur="1" fill="hold">
                                          <p:stCondLst>
                                            <p:cond delay="0"/>
                                          </p:stCondLst>
                                        </p:cTn>
                                        <p:tgtEl>
                                          <p:spTgt spid="73265"/>
                                        </p:tgtEl>
                                        <p:attrNameLst>
                                          <p:attrName>style.visibility</p:attrName>
                                        </p:attrNameLst>
                                      </p:cBhvr>
                                      <p:to>
                                        <p:strVal val="visible"/>
                                      </p:to>
                                    </p:set>
                                    <p:animEffect transition="in" filter="box(in)">
                                      <p:cBhvr>
                                        <p:cTn id="24" dur="500"/>
                                        <p:tgtEl>
                                          <p:spTgt spid="7326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73276"/>
                                        </p:tgtEl>
                                        <p:attrNameLst>
                                          <p:attrName>style.visibility</p:attrName>
                                        </p:attrNameLst>
                                      </p:cBhvr>
                                      <p:to>
                                        <p:strVal val="visible"/>
                                      </p:to>
                                    </p:set>
                                    <p:animEffect transition="in" filter="box(in)">
                                      <p:cBhvr>
                                        <p:cTn id="35" dur="500"/>
                                        <p:tgtEl>
                                          <p:spTgt spid="73276"/>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4" presetClass="entr" presetSubtype="16" fill="hold" grpId="0" nodeType="clickEffect">
                                  <p:stCondLst>
                                    <p:cond delay="0"/>
                                  </p:stCondLst>
                                  <p:childTnLst>
                                    <p:set>
                                      <p:cBhvr>
                                        <p:cTn id="39" dur="1" fill="hold">
                                          <p:stCondLst>
                                            <p:cond delay="0"/>
                                          </p:stCondLst>
                                        </p:cTn>
                                        <p:tgtEl>
                                          <p:spTgt spid="73277"/>
                                        </p:tgtEl>
                                        <p:attrNameLst>
                                          <p:attrName>style.visibility</p:attrName>
                                        </p:attrNameLst>
                                      </p:cBhvr>
                                      <p:to>
                                        <p:strVal val="visible"/>
                                      </p:to>
                                    </p:set>
                                    <p:animEffect transition="in" filter="box(in)">
                                      <p:cBhvr>
                                        <p:cTn id="40" dur="500"/>
                                        <p:tgtEl>
                                          <p:spTgt spid="73277"/>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4" presetClass="entr" presetSubtype="16" fill="hold" grpId="0" nodeType="clickEffect">
                                  <p:stCondLst>
                                    <p:cond delay="0"/>
                                  </p:stCondLst>
                                  <p:childTnLst>
                                    <p:set>
                                      <p:cBhvr>
                                        <p:cTn id="44" dur="1" fill="hold">
                                          <p:stCondLst>
                                            <p:cond delay="0"/>
                                          </p:stCondLst>
                                        </p:cTn>
                                        <p:tgtEl>
                                          <p:spTgt spid="73278"/>
                                        </p:tgtEl>
                                        <p:attrNameLst>
                                          <p:attrName>style.visibility</p:attrName>
                                        </p:attrNameLst>
                                      </p:cBhvr>
                                      <p:to>
                                        <p:strVal val="visible"/>
                                      </p:to>
                                    </p:set>
                                    <p:animEffect transition="in" filter="box(in)">
                                      <p:cBhvr>
                                        <p:cTn id="45" dur="500"/>
                                        <p:tgtEl>
                                          <p:spTgt spid="73278"/>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4" presetClass="entr" presetSubtype="16" fill="hold" grpId="0" nodeType="clickEffect">
                                  <p:stCondLst>
                                    <p:cond delay="0"/>
                                  </p:stCondLst>
                                  <p:childTnLst>
                                    <p:set>
                                      <p:cBhvr>
                                        <p:cTn id="49" dur="1" fill="hold">
                                          <p:stCondLst>
                                            <p:cond delay="0"/>
                                          </p:stCondLst>
                                        </p:cTn>
                                        <p:tgtEl>
                                          <p:spTgt spid="73279"/>
                                        </p:tgtEl>
                                        <p:attrNameLst>
                                          <p:attrName>style.visibility</p:attrName>
                                        </p:attrNameLst>
                                      </p:cBhvr>
                                      <p:to>
                                        <p:strVal val="visible"/>
                                      </p:to>
                                    </p:set>
                                    <p:animEffect transition="in" filter="box(in)">
                                      <p:cBhvr>
                                        <p:cTn id="50" dur="500"/>
                                        <p:tgtEl>
                                          <p:spTgt spid="73279"/>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4" presetClass="entr" presetSubtype="16" fill="hold" grpId="0" nodeType="clickEffect">
                                  <p:stCondLst>
                                    <p:cond delay="0"/>
                                  </p:stCondLst>
                                  <p:childTnLst>
                                    <p:set>
                                      <p:cBhvr>
                                        <p:cTn id="54" dur="1" fill="hold">
                                          <p:stCondLst>
                                            <p:cond delay="0"/>
                                          </p:stCondLst>
                                        </p:cTn>
                                        <p:tgtEl>
                                          <p:spTgt spid="73280"/>
                                        </p:tgtEl>
                                        <p:attrNameLst>
                                          <p:attrName>style.visibility</p:attrName>
                                        </p:attrNameLst>
                                      </p:cBhvr>
                                      <p:to>
                                        <p:strVal val="visible"/>
                                      </p:to>
                                    </p:set>
                                    <p:animEffect transition="in" filter="box(in)">
                                      <p:cBhvr>
                                        <p:cTn id="55" dur="500"/>
                                        <p:tgtEl>
                                          <p:spTgt spid="732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264" grpId="0"/>
      <p:bldP spid="73265" grpId="0"/>
      <p:bldP spid="73267" grpId="0"/>
      <p:bldP spid="73276" grpId="0"/>
      <p:bldP spid="73277" grpId="0"/>
      <p:bldP spid="73278" grpId="0"/>
      <p:bldP spid="73279" grpId="0"/>
      <p:bldP spid="73280" grpId="0"/>
      <p:bldP spid="24" grpId="0"/>
      <p:bldP spid="4" grpId="0"/>
      <p:bldP spid="5" grpId="0"/>
      <p:bldP spid="6" grpId="0"/>
      <p:bldP spid="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43" name="Text Box 19"/>
          <p:cNvSpPr txBox="1">
            <a:spLocks noChangeArrowheads="1"/>
          </p:cNvSpPr>
          <p:nvPr/>
        </p:nvSpPr>
        <p:spPr bwMode="auto">
          <a:xfrm>
            <a:off x="476250" y="2600325"/>
            <a:ext cx="8001000" cy="372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2800" u="sng" dirty="0" err="1">
                <a:solidFill>
                  <a:srgbClr val="C00000"/>
                </a:solidFill>
              </a:rPr>
              <a:t>Kết</a:t>
            </a:r>
            <a:r>
              <a:rPr lang="en-US" altLang="vi-VN" sz="2800" u="sng" dirty="0">
                <a:solidFill>
                  <a:srgbClr val="C00000"/>
                </a:solidFill>
              </a:rPr>
              <a:t> </a:t>
            </a:r>
            <a:r>
              <a:rPr lang="en-US" altLang="vi-VN" sz="2800" u="sng" dirty="0" err="1">
                <a:solidFill>
                  <a:srgbClr val="C00000"/>
                </a:solidFill>
              </a:rPr>
              <a:t>luận</a:t>
            </a:r>
            <a:r>
              <a:rPr lang="en-US" altLang="vi-VN" sz="2800" dirty="0">
                <a:solidFill>
                  <a:srgbClr val="C00000"/>
                </a:solidFill>
              </a:rPr>
              <a:t>:</a:t>
            </a:r>
          </a:p>
          <a:p>
            <a:pPr eaLnBrk="1" hangingPunct="1">
              <a:spcBef>
                <a:spcPct val="50000"/>
              </a:spcBef>
            </a:pPr>
            <a:r>
              <a:rPr lang="en-US" altLang="vi-VN" sz="2800" dirty="0"/>
              <a:t>- Amin </a:t>
            </a:r>
            <a:r>
              <a:rPr lang="en-US" altLang="vi-VN" sz="2800" dirty="0" err="1"/>
              <a:t>có</a:t>
            </a:r>
            <a:r>
              <a:rPr lang="en-US" altLang="vi-VN" sz="2800" dirty="0"/>
              <a:t> </a:t>
            </a:r>
            <a:r>
              <a:rPr lang="en-US" altLang="vi-VN" sz="2800" dirty="0" err="1"/>
              <a:t>tính</a:t>
            </a:r>
            <a:r>
              <a:rPr lang="en-US" altLang="vi-VN" sz="2800" dirty="0"/>
              <a:t> </a:t>
            </a:r>
            <a:r>
              <a:rPr lang="en-US" altLang="vi-VN" sz="2800" dirty="0" err="1"/>
              <a:t>chất</a:t>
            </a:r>
            <a:r>
              <a:rPr lang="en-US" altLang="vi-VN" sz="2800" dirty="0"/>
              <a:t> </a:t>
            </a:r>
            <a:r>
              <a:rPr lang="en-US" altLang="vi-VN" sz="2800" dirty="0" err="1"/>
              <a:t>bazơ</a:t>
            </a:r>
            <a:endParaRPr lang="en-US" altLang="vi-VN" sz="2800" dirty="0"/>
          </a:p>
          <a:p>
            <a:pPr eaLnBrk="1" hangingPunct="1">
              <a:spcBef>
                <a:spcPct val="50000"/>
              </a:spcBef>
            </a:pPr>
            <a:r>
              <a:rPr lang="en-US" altLang="vi-VN" sz="2800" dirty="0"/>
              <a:t>- Amino </a:t>
            </a:r>
            <a:r>
              <a:rPr lang="en-US" altLang="vi-VN" sz="2800" dirty="0" err="1"/>
              <a:t>axit</a:t>
            </a:r>
            <a:r>
              <a:rPr lang="en-US" altLang="vi-VN" sz="2800" dirty="0"/>
              <a:t> </a:t>
            </a:r>
            <a:r>
              <a:rPr lang="en-US" altLang="vi-VN" sz="2800" dirty="0" err="1"/>
              <a:t>có</a:t>
            </a:r>
            <a:r>
              <a:rPr lang="en-US" altLang="vi-VN" sz="2800" dirty="0"/>
              <a:t> </a:t>
            </a:r>
            <a:r>
              <a:rPr lang="en-US" altLang="vi-VN" sz="2800" dirty="0" err="1"/>
              <a:t>tính</a:t>
            </a:r>
            <a:r>
              <a:rPr lang="en-US" altLang="vi-VN" sz="2800" dirty="0"/>
              <a:t> </a:t>
            </a:r>
            <a:r>
              <a:rPr lang="en-US" altLang="vi-VN" sz="2800" dirty="0" err="1"/>
              <a:t>chất</a:t>
            </a:r>
            <a:r>
              <a:rPr lang="en-US" altLang="vi-VN" sz="2800" dirty="0"/>
              <a:t> </a:t>
            </a:r>
            <a:r>
              <a:rPr lang="en-US" altLang="vi-VN" sz="2800" dirty="0" err="1"/>
              <a:t>của</a:t>
            </a:r>
            <a:r>
              <a:rPr lang="en-US" altLang="vi-VN" sz="2800" dirty="0"/>
              <a:t> </a:t>
            </a:r>
            <a:r>
              <a:rPr lang="en-US" altLang="vi-VN" sz="2800" dirty="0" err="1"/>
              <a:t>các</a:t>
            </a:r>
            <a:r>
              <a:rPr lang="en-US" altLang="vi-VN" sz="2800" dirty="0"/>
              <a:t> </a:t>
            </a:r>
            <a:r>
              <a:rPr lang="en-US" altLang="vi-VN" sz="2800" dirty="0" err="1"/>
              <a:t>nhóm</a:t>
            </a:r>
            <a:r>
              <a:rPr lang="en-US" altLang="vi-VN" sz="2800" dirty="0"/>
              <a:t> NH</a:t>
            </a:r>
            <a:r>
              <a:rPr lang="en-US" altLang="vi-VN" sz="2800" baseline="-25000" dirty="0"/>
              <a:t>2</a:t>
            </a:r>
            <a:r>
              <a:rPr lang="en-US" altLang="vi-VN" sz="2800" dirty="0"/>
              <a:t> </a:t>
            </a:r>
            <a:r>
              <a:rPr lang="en-US" altLang="vi-VN" sz="2800" dirty="0" err="1"/>
              <a:t>và</a:t>
            </a:r>
            <a:r>
              <a:rPr lang="en-US" altLang="vi-VN" sz="2800" dirty="0"/>
              <a:t> COOH: </a:t>
            </a:r>
            <a:r>
              <a:rPr lang="en-US" altLang="vi-VN" sz="2800" dirty="0" err="1"/>
              <a:t>tham</a:t>
            </a:r>
            <a:r>
              <a:rPr lang="en-US" altLang="vi-VN" sz="2800" dirty="0"/>
              <a:t> </a:t>
            </a:r>
            <a:r>
              <a:rPr lang="en-US" altLang="vi-VN" sz="2800" dirty="0" err="1"/>
              <a:t>gia</a:t>
            </a:r>
            <a:r>
              <a:rPr lang="en-US" altLang="vi-VN" sz="2800" dirty="0"/>
              <a:t> </a:t>
            </a:r>
            <a:r>
              <a:rPr lang="en-US" altLang="vi-VN" sz="2800" dirty="0" err="1"/>
              <a:t>phản</a:t>
            </a:r>
            <a:r>
              <a:rPr lang="en-US" altLang="vi-VN" sz="2800" dirty="0"/>
              <a:t> </a:t>
            </a:r>
            <a:r>
              <a:rPr lang="en-US" altLang="vi-VN" sz="2800" dirty="0" err="1"/>
              <a:t>ứng</a:t>
            </a:r>
            <a:r>
              <a:rPr lang="en-US" altLang="vi-VN" sz="2800" dirty="0"/>
              <a:t> </a:t>
            </a:r>
            <a:r>
              <a:rPr lang="en-US" altLang="vi-VN" sz="2800" dirty="0" err="1"/>
              <a:t>trùng</a:t>
            </a:r>
            <a:r>
              <a:rPr lang="en-US" altLang="vi-VN" sz="2800" dirty="0"/>
              <a:t> </a:t>
            </a:r>
            <a:r>
              <a:rPr lang="en-US" altLang="vi-VN" sz="2800" dirty="0" err="1"/>
              <a:t>ngưng</a:t>
            </a:r>
            <a:endParaRPr lang="en-US" altLang="vi-VN" sz="2800" dirty="0"/>
          </a:p>
          <a:p>
            <a:pPr eaLnBrk="1" hangingPunct="1">
              <a:spcBef>
                <a:spcPct val="50000"/>
              </a:spcBef>
            </a:pPr>
            <a:r>
              <a:rPr lang="en-US" altLang="vi-VN" sz="2800" dirty="0"/>
              <a:t>- Protein </a:t>
            </a:r>
            <a:r>
              <a:rPr lang="en-US" altLang="vi-VN" sz="2800" dirty="0" err="1"/>
              <a:t>có</a:t>
            </a:r>
            <a:r>
              <a:rPr lang="en-US" altLang="vi-VN" sz="2800" dirty="0"/>
              <a:t> </a:t>
            </a:r>
            <a:r>
              <a:rPr lang="en-US" altLang="vi-VN" sz="2800" dirty="0" err="1"/>
              <a:t>tính</a:t>
            </a:r>
            <a:r>
              <a:rPr lang="en-US" altLang="vi-VN" sz="2800" dirty="0"/>
              <a:t> </a:t>
            </a:r>
            <a:r>
              <a:rPr lang="en-US" altLang="vi-VN" sz="2800" dirty="0" err="1"/>
              <a:t>chất</a:t>
            </a:r>
            <a:r>
              <a:rPr lang="en-US" altLang="vi-VN" sz="2800" dirty="0"/>
              <a:t> </a:t>
            </a:r>
            <a:r>
              <a:rPr lang="en-US" altLang="vi-VN" sz="2800" dirty="0" err="1"/>
              <a:t>của</a:t>
            </a:r>
            <a:r>
              <a:rPr lang="en-US" altLang="vi-VN" sz="2800" dirty="0"/>
              <a:t> </a:t>
            </a:r>
            <a:r>
              <a:rPr lang="en-US" altLang="vi-VN" sz="2800" dirty="0" err="1"/>
              <a:t>nhóm</a:t>
            </a:r>
            <a:r>
              <a:rPr lang="en-US" altLang="vi-VN" sz="2800" dirty="0"/>
              <a:t> </a:t>
            </a:r>
            <a:r>
              <a:rPr lang="en-US" altLang="vi-VN" sz="2800" dirty="0" err="1"/>
              <a:t>peptit</a:t>
            </a:r>
            <a:r>
              <a:rPr lang="en-US" altLang="vi-VN" sz="2800" dirty="0"/>
              <a:t> CO-NH: </a:t>
            </a:r>
            <a:r>
              <a:rPr lang="en-US" altLang="vi-VN" sz="2800" dirty="0" err="1"/>
              <a:t>tham</a:t>
            </a:r>
            <a:r>
              <a:rPr lang="en-US" altLang="vi-VN" sz="2800" dirty="0"/>
              <a:t> </a:t>
            </a:r>
            <a:r>
              <a:rPr lang="en-US" altLang="vi-VN" sz="2800" dirty="0" err="1"/>
              <a:t>gia</a:t>
            </a:r>
            <a:r>
              <a:rPr lang="en-US" altLang="vi-VN" sz="2800" dirty="0"/>
              <a:t> </a:t>
            </a:r>
            <a:r>
              <a:rPr lang="en-US" altLang="vi-VN" sz="2800" dirty="0" err="1"/>
              <a:t>phản</a:t>
            </a:r>
            <a:r>
              <a:rPr lang="en-US" altLang="vi-VN" sz="2800" dirty="0"/>
              <a:t> </a:t>
            </a:r>
            <a:r>
              <a:rPr lang="en-US" altLang="vi-VN" sz="2800" dirty="0" err="1"/>
              <a:t>ứng</a:t>
            </a:r>
            <a:r>
              <a:rPr lang="en-US" altLang="vi-VN" sz="2800" dirty="0"/>
              <a:t> </a:t>
            </a:r>
            <a:r>
              <a:rPr lang="en-US" altLang="vi-VN" sz="2800" dirty="0" err="1"/>
              <a:t>thuỷ</a:t>
            </a:r>
            <a:r>
              <a:rPr lang="en-US" altLang="vi-VN" sz="2800" dirty="0"/>
              <a:t> </a:t>
            </a:r>
            <a:r>
              <a:rPr lang="en-US" altLang="vi-VN" sz="2800" dirty="0" err="1"/>
              <a:t>phân</a:t>
            </a:r>
            <a:r>
              <a:rPr lang="en-US" altLang="vi-VN" sz="2800" dirty="0"/>
              <a:t>, </a:t>
            </a:r>
            <a:r>
              <a:rPr lang="en-US" altLang="vi-VN" sz="2800" dirty="0" err="1"/>
              <a:t>có</a:t>
            </a:r>
            <a:r>
              <a:rPr lang="en-US" altLang="vi-VN" sz="2800" dirty="0"/>
              <a:t> </a:t>
            </a:r>
            <a:r>
              <a:rPr lang="en-US" altLang="vi-VN" sz="2800" dirty="0" err="1"/>
              <a:t>phản</a:t>
            </a:r>
            <a:r>
              <a:rPr lang="en-US" altLang="vi-VN" sz="2800" dirty="0"/>
              <a:t> </a:t>
            </a:r>
            <a:r>
              <a:rPr lang="en-US" altLang="vi-VN" sz="2800" dirty="0" err="1"/>
              <a:t>ứng</a:t>
            </a:r>
            <a:r>
              <a:rPr lang="en-US" altLang="vi-VN" sz="2800" dirty="0"/>
              <a:t> </a:t>
            </a:r>
            <a:r>
              <a:rPr lang="en-US" altLang="vi-VN" sz="2800" dirty="0" err="1"/>
              <a:t>màu</a:t>
            </a:r>
            <a:r>
              <a:rPr lang="en-US" altLang="vi-VN" sz="2800" dirty="0"/>
              <a:t> </a:t>
            </a:r>
            <a:r>
              <a:rPr lang="en-US" altLang="vi-VN" sz="2800" dirty="0" err="1"/>
              <a:t>đặc</a:t>
            </a:r>
            <a:r>
              <a:rPr lang="en-US" altLang="vi-VN" sz="2800" dirty="0"/>
              <a:t> </a:t>
            </a:r>
            <a:r>
              <a:rPr lang="en-US" altLang="vi-VN" sz="2800" dirty="0" err="1"/>
              <a:t>trưng</a:t>
            </a:r>
            <a:r>
              <a:rPr lang="en-US" altLang="vi-VN" sz="2800" dirty="0"/>
              <a:t> </a:t>
            </a:r>
            <a:r>
              <a:rPr lang="en-US" altLang="vi-VN" sz="2800" dirty="0" err="1"/>
              <a:t>với</a:t>
            </a:r>
            <a:r>
              <a:rPr lang="en-US" altLang="vi-VN" sz="2800" dirty="0"/>
              <a:t> </a:t>
            </a:r>
            <a:r>
              <a:rPr lang="en-US" altLang="vi-VN" sz="2800" dirty="0" smtClean="0"/>
              <a:t>Cu(OH)</a:t>
            </a:r>
            <a:r>
              <a:rPr lang="en-US" altLang="vi-VN" sz="2800" baseline="-25000" dirty="0" smtClean="0"/>
              <a:t>2</a:t>
            </a:r>
            <a:r>
              <a:rPr lang="en-US" altLang="vi-VN" sz="2800" dirty="0" smtClean="0"/>
              <a:t> </a:t>
            </a:r>
            <a:r>
              <a:rPr lang="en-US" altLang="vi-VN" sz="2800" dirty="0"/>
              <a:t>.</a:t>
            </a:r>
          </a:p>
        </p:txBody>
      </p:sp>
      <p:pic>
        <p:nvPicPr>
          <p:cNvPr id="6"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2" cstate="print"/>
          <a:srcRect t="51007"/>
          <a:stretch>
            <a:fillRect/>
          </a:stretch>
        </p:blipFill>
        <p:spPr bwMode="auto">
          <a:xfrm>
            <a:off x="0" y="6324600"/>
            <a:ext cx="9144000" cy="533400"/>
          </a:xfrm>
          <a:prstGeom prst="rect">
            <a:avLst/>
          </a:prstGeom>
          <a:noFill/>
          <a:ln w="9525">
            <a:noFill/>
            <a:miter lim="800000"/>
            <a:headEnd/>
            <a:tailEnd/>
          </a:ln>
        </p:spPr>
      </p:pic>
      <p:grpSp>
        <p:nvGrpSpPr>
          <p:cNvPr id="7" name="Group 6"/>
          <p:cNvGrpSpPr/>
          <p:nvPr/>
        </p:nvGrpSpPr>
        <p:grpSpPr>
          <a:xfrm>
            <a:off x="0" y="-38825"/>
            <a:ext cx="9144000" cy="597625"/>
            <a:chOff x="0" y="-38825"/>
            <a:chExt cx="9144000" cy="597625"/>
          </a:xfrm>
        </p:grpSpPr>
        <p:pic>
          <p:nvPicPr>
            <p:cNvPr id="8" name="Picture 12" descr="top bar swoosh revised"/>
            <p:cNvPicPr>
              <a:picLocks noChangeAspect="1" noChangeArrowheads="1"/>
            </p:cNvPicPr>
            <p:nvPr/>
          </p:nvPicPr>
          <p:blipFill>
            <a:blip r:embed="rId3" cstate="print"/>
            <a:srcRect l="8847" t="16000"/>
            <a:stretch>
              <a:fillRect/>
            </a:stretch>
          </p:blipFill>
          <p:spPr bwMode="auto">
            <a:xfrm>
              <a:off x="0" y="-38825"/>
              <a:ext cx="7500418" cy="477700"/>
            </a:xfrm>
            <a:prstGeom prst="rect">
              <a:avLst/>
            </a:prstGeom>
            <a:noFill/>
            <a:ln w="9525">
              <a:noFill/>
              <a:miter lim="800000"/>
              <a:headEnd/>
              <a:tailEnd/>
            </a:ln>
          </p:spPr>
        </p:pic>
        <p:pic>
          <p:nvPicPr>
            <p:cNvPr id="9" name="Picture 12" descr="top bar swoosh revised"/>
            <p:cNvPicPr>
              <a:picLocks noChangeAspect="1" noChangeArrowheads="1"/>
            </p:cNvPicPr>
            <p:nvPr/>
          </p:nvPicPr>
          <p:blipFill>
            <a:blip r:embed="rId3" cstate="print"/>
            <a:srcRect l="8847" t="16000"/>
            <a:stretch>
              <a:fillRect/>
            </a:stretch>
          </p:blipFill>
          <p:spPr bwMode="auto">
            <a:xfrm rot="10800000">
              <a:off x="1643582" y="-38825"/>
              <a:ext cx="7500418" cy="477700"/>
            </a:xfrm>
            <a:prstGeom prst="rect">
              <a:avLst/>
            </a:prstGeom>
            <a:noFill/>
            <a:ln w="9525">
              <a:noFill/>
              <a:miter lim="800000"/>
              <a:headEnd/>
              <a:tailEnd/>
            </a:ln>
          </p:spPr>
        </p:pic>
        <p:sp>
          <p:nvSpPr>
            <p:cNvPr id="10" name="Rounded Rectangle 9"/>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1" name="Rounded Rectangle 10"/>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sp>
        <p:nvSpPr>
          <p:cNvPr id="12" name="Text Box 8"/>
          <p:cNvSpPr txBox="1">
            <a:spLocks noChangeArrowheads="1"/>
          </p:cNvSpPr>
          <p:nvPr/>
        </p:nvSpPr>
        <p:spPr bwMode="auto">
          <a:xfrm>
            <a:off x="291260" y="1227425"/>
            <a:ext cx="462017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r>
              <a:rPr lang="en-US" altLang="vi-VN" b="1" dirty="0" smtClean="0">
                <a:solidFill>
                  <a:srgbClr val="008000"/>
                </a:solidFill>
              </a:rPr>
              <a:t>1.  </a:t>
            </a:r>
            <a:r>
              <a:rPr lang="en-US" altLang="vi-VN" b="1" dirty="0" err="1">
                <a:solidFill>
                  <a:srgbClr val="008000"/>
                </a:solidFill>
              </a:rPr>
              <a:t>Kiến</a:t>
            </a:r>
            <a:r>
              <a:rPr lang="en-US" altLang="vi-VN" b="1" dirty="0">
                <a:solidFill>
                  <a:srgbClr val="008000"/>
                </a:solidFill>
              </a:rPr>
              <a:t> </a:t>
            </a:r>
            <a:r>
              <a:rPr lang="en-US" altLang="vi-VN" b="1" dirty="0" err="1">
                <a:solidFill>
                  <a:srgbClr val="008000"/>
                </a:solidFill>
              </a:rPr>
              <a:t>Thức</a:t>
            </a:r>
            <a:r>
              <a:rPr lang="en-US" altLang="vi-VN" b="1" dirty="0">
                <a:solidFill>
                  <a:srgbClr val="008000"/>
                </a:solidFill>
              </a:rPr>
              <a:t> </a:t>
            </a:r>
            <a:r>
              <a:rPr lang="en-US" altLang="vi-VN" b="1" dirty="0" err="1">
                <a:solidFill>
                  <a:srgbClr val="008000"/>
                </a:solidFill>
              </a:rPr>
              <a:t>Cần</a:t>
            </a:r>
            <a:r>
              <a:rPr lang="en-US" altLang="vi-VN" b="1" dirty="0">
                <a:solidFill>
                  <a:srgbClr val="008000"/>
                </a:solidFill>
              </a:rPr>
              <a:t> </a:t>
            </a:r>
            <a:r>
              <a:rPr lang="en-US" altLang="vi-VN" b="1" dirty="0" err="1">
                <a:solidFill>
                  <a:srgbClr val="008000"/>
                </a:solidFill>
              </a:rPr>
              <a:t>Nhớ</a:t>
            </a:r>
            <a:endParaRPr lang="en-US" altLang="vi-VN" b="1" dirty="0">
              <a:solidFill>
                <a:srgbClr val="008000"/>
              </a:solidFill>
            </a:endParaRPr>
          </a:p>
        </p:txBody>
      </p:sp>
      <p:sp>
        <p:nvSpPr>
          <p:cNvPr id="13" name="AutoShape 52">
            <a:extLst>
              <a:ext uri="{FF2B5EF4-FFF2-40B4-BE49-F238E27FC236}">
                <a16:creationId xmlns:a16="http://schemas.microsoft.com/office/drawing/2014/main" xmlns="" id="{71ED6B33-CA8C-4AF1-84AF-A6FBA0052576}"/>
              </a:ext>
            </a:extLst>
          </p:cNvPr>
          <p:cNvSpPr>
            <a:spLocks noChangeArrowheads="1"/>
          </p:cNvSpPr>
          <p:nvPr/>
        </p:nvSpPr>
        <p:spPr bwMode="gray">
          <a:xfrm>
            <a:off x="647700" y="351413"/>
            <a:ext cx="7658100" cy="715388"/>
          </a:xfrm>
          <a:prstGeom prst="roundRect">
            <a:avLst>
              <a:gd name="adj" fmla="val 50000"/>
            </a:avLst>
          </a:prstGeom>
          <a:solidFill>
            <a:srgbClr val="FFFF00"/>
          </a:solidFill>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3200" b="1" dirty="0" err="1">
                <a:solidFill>
                  <a:srgbClr val="1909E5"/>
                </a:solidFill>
                <a:latin typeface="Times New Roman" pitchFamily="18" charset="0"/>
                <a:cs typeface="Times New Roman" pitchFamily="18" charset="0"/>
              </a:rPr>
              <a:t>Bài</a:t>
            </a:r>
            <a:r>
              <a:rPr lang="en-US" sz="3200" b="1" dirty="0">
                <a:solidFill>
                  <a:srgbClr val="1909E5"/>
                </a:solidFill>
                <a:latin typeface="Times New Roman" pitchFamily="18" charset="0"/>
                <a:cs typeface="Times New Roman" pitchFamily="18" charset="0"/>
              </a:rPr>
              <a:t> </a:t>
            </a:r>
            <a:r>
              <a:rPr lang="en-US" sz="3200" b="1" dirty="0" smtClean="0">
                <a:solidFill>
                  <a:srgbClr val="1909E5"/>
                </a:solidFill>
                <a:latin typeface="Times New Roman" pitchFamily="18" charset="0"/>
                <a:cs typeface="Times New Roman" pitchFamily="18" charset="0"/>
              </a:rPr>
              <a:t>6</a:t>
            </a:r>
            <a:r>
              <a:rPr lang="vi-VN" sz="3200" b="1" dirty="0" smtClean="0">
                <a:solidFill>
                  <a:srgbClr val="1909E5"/>
                </a:solidFill>
                <a:latin typeface="Times New Roman" pitchFamily="18" charset="0"/>
                <a:cs typeface="Times New Roman" pitchFamily="18" charset="0"/>
              </a:rPr>
              <a:t>9</a:t>
            </a:r>
            <a:r>
              <a:rPr lang="en-US" sz="3200" b="1" dirty="0" smtClean="0">
                <a:solidFill>
                  <a:srgbClr val="1909E5"/>
                </a:solidFill>
                <a:latin typeface="Times New Roman" pitchFamily="18" charset="0"/>
                <a:cs typeface="Times New Roman" pitchFamily="18" charset="0"/>
              </a:rPr>
              <a:t>. </a:t>
            </a:r>
            <a:r>
              <a:rPr lang="vi-VN" sz="3200" b="1" dirty="0">
                <a:solidFill>
                  <a:srgbClr val="1909E5"/>
                </a:solidFill>
                <a:latin typeface="Times New Roman" pitchFamily="18" charset="0"/>
                <a:cs typeface="Times New Roman" pitchFamily="18" charset="0"/>
              </a:rPr>
              <a:t>ÔN TẬP CHƯƠNG </a:t>
            </a:r>
            <a:r>
              <a:rPr lang="vi-VN" sz="3200" b="1" dirty="0" smtClean="0">
                <a:solidFill>
                  <a:srgbClr val="1909E5"/>
                </a:solidFill>
                <a:latin typeface="Times New Roman" pitchFamily="18" charset="0"/>
                <a:cs typeface="Times New Roman" pitchFamily="18" charset="0"/>
              </a:rPr>
              <a:t>XVIII</a:t>
            </a:r>
            <a:endParaRPr lang="vi-VN" sz="3200" b="1" dirty="0">
              <a:solidFill>
                <a:srgbClr val="1909E5"/>
              </a:solidFill>
              <a:latin typeface="Times New Roman" pitchFamily="18" charset="0"/>
              <a:cs typeface="Times New Roman" pitchFamily="18" charset="0"/>
            </a:endParaRPr>
          </a:p>
        </p:txBody>
      </p:sp>
      <p:sp>
        <p:nvSpPr>
          <p:cNvPr id="14" name="Text Box 26"/>
          <p:cNvSpPr txBox="1">
            <a:spLocks noChangeArrowheads="1"/>
          </p:cNvSpPr>
          <p:nvPr/>
        </p:nvSpPr>
        <p:spPr bwMode="auto">
          <a:xfrm>
            <a:off x="484996" y="1828079"/>
            <a:ext cx="4784191" cy="519113"/>
          </a:xfrm>
          <a:prstGeom prst="rect">
            <a:avLst/>
          </a:prstGeom>
          <a:solidFill>
            <a:srgbClr val="FFC000"/>
          </a:solidFill>
          <a:ln>
            <a:noFill/>
          </a:ln>
          <a:effectLst/>
        </p:spPr>
        <p:txBody>
          <a:bodyPr wrap="squar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r>
              <a:rPr lang="en-US" altLang="vi-VN" sz="2800" b="1" dirty="0" smtClean="0">
                <a:solidFill>
                  <a:srgbClr val="4B4619"/>
                </a:solidFill>
              </a:rPr>
              <a:t>1.2.Tính </a:t>
            </a:r>
            <a:r>
              <a:rPr lang="en-US" altLang="vi-VN" sz="2800" b="1" dirty="0" err="1">
                <a:solidFill>
                  <a:srgbClr val="4B4619"/>
                </a:solidFill>
              </a:rPr>
              <a:t>chất</a:t>
            </a:r>
            <a:r>
              <a:rPr lang="en-US" altLang="vi-VN" sz="2800" b="1" dirty="0">
                <a:solidFill>
                  <a:srgbClr val="4B4619"/>
                </a:solidFill>
              </a:rPr>
              <a:t> </a:t>
            </a:r>
            <a:r>
              <a:rPr lang="en-US" altLang="vi-VN" sz="2800" b="1" dirty="0" err="1">
                <a:solidFill>
                  <a:srgbClr val="4B4619"/>
                </a:solidFill>
              </a:rPr>
              <a:t>hoá</a:t>
            </a:r>
            <a:r>
              <a:rPr lang="en-US" altLang="vi-VN" sz="2800" b="1" dirty="0">
                <a:solidFill>
                  <a:srgbClr val="4B4619"/>
                </a:solidFill>
              </a:rPr>
              <a:t> </a:t>
            </a:r>
            <a:r>
              <a:rPr lang="en-US" altLang="vi-VN" sz="2800" b="1" dirty="0" err="1">
                <a:solidFill>
                  <a:srgbClr val="4B4619"/>
                </a:solidFill>
              </a:rPr>
              <a:t>học</a:t>
            </a:r>
            <a:r>
              <a:rPr lang="en-US" altLang="vi-VN" sz="2800" b="1" dirty="0">
                <a:solidFill>
                  <a:srgbClr val="4B4619"/>
                </a:solidFill>
              </a:rPr>
              <a:t>: </a:t>
            </a:r>
          </a:p>
        </p:txBody>
      </p:sp>
    </p:spTree>
    <p:extLst>
      <p:ext uri="{BB962C8B-B14F-4D97-AF65-F5344CB8AC3E}">
        <p14:creationId xmlns:p14="http://schemas.microsoft.com/office/powerpoint/2010/main" val="58211976"/>
      </p:ext>
    </p:extLst>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7" name="Text Box 3"/>
          <p:cNvSpPr txBox="1">
            <a:spLocks noChangeArrowheads="1"/>
          </p:cNvSpPr>
          <p:nvPr/>
        </p:nvSpPr>
        <p:spPr bwMode="auto">
          <a:xfrm>
            <a:off x="632936" y="1765294"/>
            <a:ext cx="619150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wrap="square">
            <a:spAutoFit/>
          </a:bodyPr>
          <a:lstStyle>
            <a:lvl1pPr>
              <a:spcBef>
                <a:spcPct val="20000"/>
              </a:spcBef>
              <a:buChar char="•"/>
              <a:tabLst>
                <a:tab pos="1382713" algn="l"/>
                <a:tab pos="1606550" algn="l"/>
              </a:tabLst>
              <a:defRPr sz="3200">
                <a:solidFill>
                  <a:schemeClr val="tx1"/>
                </a:solidFill>
                <a:latin typeface="Arial" panose="020B0604020202020204" pitchFamily="34" charset="0"/>
              </a:defRPr>
            </a:lvl1pPr>
            <a:lvl2pPr marL="742950" indent="-285750">
              <a:spcBef>
                <a:spcPct val="20000"/>
              </a:spcBef>
              <a:buChar char="–"/>
              <a:tabLst>
                <a:tab pos="1382713" algn="l"/>
                <a:tab pos="1606550" algn="l"/>
              </a:tabLst>
              <a:defRPr sz="2800">
                <a:solidFill>
                  <a:schemeClr val="tx1"/>
                </a:solidFill>
                <a:latin typeface="Arial" panose="020B0604020202020204" pitchFamily="34" charset="0"/>
              </a:defRPr>
            </a:lvl2pPr>
            <a:lvl3pPr marL="1143000" indent="-228600">
              <a:spcBef>
                <a:spcPct val="20000"/>
              </a:spcBef>
              <a:buChar char="•"/>
              <a:tabLst>
                <a:tab pos="1382713" algn="l"/>
                <a:tab pos="1606550" algn="l"/>
              </a:tabLst>
              <a:defRPr sz="2400">
                <a:solidFill>
                  <a:schemeClr val="tx1"/>
                </a:solidFill>
                <a:latin typeface="Arial" panose="020B0604020202020204" pitchFamily="34" charset="0"/>
              </a:defRPr>
            </a:lvl3pPr>
            <a:lvl4pPr marL="1600200" indent="-228600">
              <a:spcBef>
                <a:spcPct val="20000"/>
              </a:spcBef>
              <a:buChar char="–"/>
              <a:tabLst>
                <a:tab pos="1382713" algn="l"/>
                <a:tab pos="1606550" algn="l"/>
              </a:tabLst>
              <a:defRPr sz="2000">
                <a:solidFill>
                  <a:schemeClr val="tx1"/>
                </a:solidFill>
                <a:latin typeface="Arial" panose="020B0604020202020204" pitchFamily="34" charset="0"/>
              </a:defRPr>
            </a:lvl4pPr>
            <a:lvl5pPr marL="2057400" indent="-228600">
              <a:spcBef>
                <a:spcPct val="20000"/>
              </a:spcBef>
              <a:buChar char="»"/>
              <a:tabLst>
                <a:tab pos="1382713" algn="l"/>
                <a:tab pos="160655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382713" algn="l"/>
                <a:tab pos="160655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382713" algn="l"/>
                <a:tab pos="160655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382713" algn="l"/>
                <a:tab pos="160655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382713" algn="l"/>
                <a:tab pos="1606550" algn="l"/>
              </a:tabLst>
              <a:defRPr sz="2000">
                <a:solidFill>
                  <a:schemeClr val="tx1"/>
                </a:solidFill>
                <a:latin typeface="Arial" panose="020B0604020202020204" pitchFamily="34" charset="0"/>
              </a:defRPr>
            </a:lvl9pPr>
          </a:lstStyle>
          <a:p>
            <a:pPr>
              <a:spcBef>
                <a:spcPct val="50000"/>
              </a:spcBef>
              <a:buFontTx/>
              <a:buNone/>
            </a:pPr>
            <a:r>
              <a:rPr lang="en-US" altLang="en-US" sz="2800" dirty="0" smtClean="0">
                <a:latin typeface="Times New Roman" panose="02020603050405020304" pitchFamily="18" charset="0"/>
                <a:cs typeface="Times New Roman" panose="02020603050405020304" pitchFamily="18" charset="0"/>
                <a:sym typeface="Wingdings" panose="05000000000000000000" pitchFamily="2" charset="2"/>
              </a:rPr>
              <a:t>R- NH</a:t>
            </a:r>
            <a:r>
              <a:rPr lang="en-US" alt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altLang="en-US" sz="28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altLang="en-US" sz="2800" dirty="0">
                <a:latin typeface="Times New Roman" panose="02020603050405020304" pitchFamily="18" charset="0"/>
                <a:cs typeface="Times New Roman" panose="02020603050405020304" pitchFamily="18" charset="0"/>
                <a:sym typeface="Wingdings" panose="05000000000000000000" pitchFamily="2" charset="2"/>
              </a:rPr>
              <a:t>+ </a:t>
            </a:r>
            <a:r>
              <a:rPr lang="en-US" altLang="en-US" sz="28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altLang="en-US" sz="2800" dirty="0" err="1" smtClean="0">
                <a:latin typeface="Times New Roman" panose="02020603050405020304" pitchFamily="18" charset="0"/>
                <a:cs typeface="Times New Roman" panose="02020603050405020304" pitchFamily="18" charset="0"/>
                <a:sym typeface="Wingdings" panose="05000000000000000000" pitchFamily="2" charset="2"/>
              </a:rPr>
              <a:t>HCl</a:t>
            </a:r>
            <a:r>
              <a:rPr lang="en-US" altLang="en-US" sz="2800" dirty="0" smtClean="0">
                <a:latin typeface="Times New Roman" panose="02020603050405020304" pitchFamily="18" charset="0"/>
                <a:cs typeface="Times New Roman" panose="02020603050405020304" pitchFamily="18" charset="0"/>
                <a:sym typeface="Wingdings" panose="05000000000000000000" pitchFamily="2" charset="2"/>
              </a:rPr>
              <a:t>    R - NH</a:t>
            </a:r>
            <a:r>
              <a:rPr lang="en-US" alt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altLang="en-US" sz="2800" dirty="0" smtClean="0">
                <a:latin typeface="Times New Roman" panose="02020603050405020304" pitchFamily="18" charset="0"/>
                <a:cs typeface="Times New Roman" panose="02020603050405020304" pitchFamily="18" charset="0"/>
                <a:sym typeface="Wingdings" panose="05000000000000000000" pitchFamily="2" charset="2"/>
              </a:rPr>
              <a:t>Cl</a:t>
            </a:r>
            <a:r>
              <a:rPr lang="en-US" altLang="en-US" sz="2800" baseline="30000" dirty="0" smtClean="0">
                <a:latin typeface="Times New Roman" panose="02020603050405020304" pitchFamily="18" charset="0"/>
                <a:cs typeface="Times New Roman" panose="02020603050405020304" pitchFamily="18" charset="0"/>
                <a:sym typeface="Wingdings" panose="05000000000000000000" pitchFamily="2" charset="2"/>
              </a:rPr>
              <a:t>    </a:t>
            </a:r>
          </a:p>
          <a:p>
            <a:pPr>
              <a:spcBef>
                <a:spcPct val="50000"/>
              </a:spcBef>
              <a:buFontTx/>
              <a:buNone/>
            </a:pPr>
            <a:r>
              <a:rPr lang="en-US" altLang="en-US" sz="2800" dirty="0" smtClean="0">
                <a:latin typeface="Times New Roman" panose="02020603050405020304" pitchFamily="18" charset="0"/>
                <a:cs typeface="Times New Roman" panose="02020603050405020304" pitchFamily="18" charset="0"/>
                <a:sym typeface="Wingdings" panose="05000000000000000000" pitchFamily="2" charset="2"/>
              </a:rPr>
              <a:t>C</a:t>
            </a:r>
            <a:r>
              <a:rPr lang="en-US" alt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6</a:t>
            </a:r>
            <a:r>
              <a:rPr lang="en-US" altLang="en-US" sz="2800" dirty="0" smtClean="0">
                <a:latin typeface="Times New Roman" panose="02020603050405020304" pitchFamily="18" charset="0"/>
                <a:cs typeface="Times New Roman" panose="02020603050405020304" pitchFamily="18" charset="0"/>
                <a:sym typeface="Wingdings" panose="05000000000000000000" pitchFamily="2" charset="2"/>
              </a:rPr>
              <a:t>H</a:t>
            </a:r>
            <a:r>
              <a:rPr lang="en-US" alt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5</a:t>
            </a:r>
            <a:r>
              <a:rPr lang="en-US" altLang="en-US" sz="2800" dirty="0" smtClean="0">
                <a:latin typeface="Times New Roman" panose="02020603050405020304" pitchFamily="18" charset="0"/>
                <a:cs typeface="Times New Roman" panose="02020603050405020304" pitchFamily="18" charset="0"/>
                <a:sym typeface="Wingdings" panose="05000000000000000000" pitchFamily="2" charset="2"/>
              </a:rPr>
              <a:t>NH</a:t>
            </a:r>
            <a:r>
              <a:rPr lang="en-US" alt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altLang="en-US" sz="28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altLang="en-US" sz="2800" dirty="0">
                <a:latin typeface="Times New Roman" panose="02020603050405020304" pitchFamily="18" charset="0"/>
                <a:cs typeface="Times New Roman" panose="02020603050405020304" pitchFamily="18" charset="0"/>
                <a:sym typeface="Wingdings" panose="05000000000000000000" pitchFamily="2" charset="2"/>
              </a:rPr>
              <a:t>+ </a:t>
            </a:r>
            <a:r>
              <a:rPr lang="en-US" altLang="en-US" sz="2800" dirty="0" err="1">
                <a:latin typeface="Times New Roman" panose="02020603050405020304" pitchFamily="18" charset="0"/>
                <a:cs typeface="Times New Roman" panose="02020603050405020304" pitchFamily="18" charset="0"/>
                <a:sym typeface="Wingdings" panose="05000000000000000000" pitchFamily="2" charset="2"/>
              </a:rPr>
              <a:t>HCl</a:t>
            </a:r>
            <a:r>
              <a:rPr lang="en-US" altLang="en-US" sz="2800" dirty="0">
                <a:latin typeface="Times New Roman" panose="02020603050405020304" pitchFamily="18" charset="0"/>
                <a:cs typeface="Times New Roman" panose="02020603050405020304" pitchFamily="18" charset="0"/>
                <a:sym typeface="Wingdings" panose="05000000000000000000" pitchFamily="2" charset="2"/>
              </a:rPr>
              <a:t> </a:t>
            </a:r>
            <a:r>
              <a:rPr lang="en-US" altLang="en-US" sz="2800" dirty="0" smtClean="0">
                <a:latin typeface="Times New Roman" panose="02020603050405020304" pitchFamily="18" charset="0"/>
                <a:cs typeface="Times New Roman" panose="02020603050405020304" pitchFamily="18" charset="0"/>
                <a:sym typeface="Wingdings" panose="05000000000000000000" pitchFamily="2" charset="2"/>
              </a:rPr>
              <a:t>  C</a:t>
            </a:r>
            <a:r>
              <a:rPr lang="en-US" alt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6</a:t>
            </a:r>
            <a:r>
              <a:rPr lang="en-US" altLang="en-US" sz="2800" dirty="0" smtClean="0">
                <a:latin typeface="Times New Roman" panose="02020603050405020304" pitchFamily="18" charset="0"/>
                <a:cs typeface="Times New Roman" panose="02020603050405020304" pitchFamily="18" charset="0"/>
                <a:sym typeface="Wingdings" panose="05000000000000000000" pitchFamily="2" charset="2"/>
              </a:rPr>
              <a:t>H</a:t>
            </a:r>
            <a:r>
              <a:rPr lang="en-US" alt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5</a:t>
            </a:r>
            <a:r>
              <a:rPr lang="en-US" altLang="en-US" sz="2800" dirty="0" smtClean="0">
                <a:latin typeface="Times New Roman" panose="02020603050405020304" pitchFamily="18" charset="0"/>
                <a:cs typeface="Times New Roman" panose="02020603050405020304" pitchFamily="18" charset="0"/>
                <a:sym typeface="Wingdings" panose="05000000000000000000" pitchFamily="2" charset="2"/>
              </a:rPr>
              <a:t>NH</a:t>
            </a:r>
            <a:r>
              <a:rPr lang="en-US" alt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altLang="en-US" sz="2800" dirty="0" smtClean="0">
                <a:latin typeface="Times New Roman" panose="02020603050405020304" pitchFamily="18" charset="0"/>
                <a:cs typeface="Times New Roman" panose="02020603050405020304" pitchFamily="18" charset="0"/>
                <a:sym typeface="Wingdings" panose="05000000000000000000" pitchFamily="2" charset="2"/>
              </a:rPr>
              <a:t>Cl</a:t>
            </a:r>
            <a:endParaRPr lang="en-US" altLang="en-US" sz="2800" dirty="0">
              <a:latin typeface="Times New Roman" panose="02020603050405020304" pitchFamily="18" charset="0"/>
              <a:cs typeface="Times New Roman" panose="02020603050405020304" pitchFamily="18" charset="0"/>
            </a:endParaRPr>
          </a:p>
        </p:txBody>
      </p:sp>
      <p:sp>
        <p:nvSpPr>
          <p:cNvPr id="18" name="Text Box 12"/>
          <p:cNvSpPr txBox="1">
            <a:spLocks noChangeArrowheads="1"/>
          </p:cNvSpPr>
          <p:nvPr/>
        </p:nvSpPr>
        <p:spPr bwMode="auto">
          <a:xfrm>
            <a:off x="389225" y="1066800"/>
            <a:ext cx="86868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None/>
            </a:pPr>
            <a:r>
              <a:rPr lang="en-US" altLang="en-US" sz="2800" b="1" dirty="0" err="1" smtClean="0">
                <a:latin typeface="Times New Roman" panose="02020603050405020304" pitchFamily="18" charset="0"/>
                <a:cs typeface="Times New Roman" panose="02020603050405020304" pitchFamily="18" charset="0"/>
              </a:rPr>
              <a:t>Tác</a:t>
            </a:r>
            <a:r>
              <a:rPr lang="en-US" altLang="en-US" sz="2800" b="1" dirty="0" smtClean="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dụng</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với</a:t>
            </a:r>
            <a:r>
              <a:rPr lang="en-US" altLang="en-US" sz="2800" b="1" dirty="0">
                <a:latin typeface="Times New Roman" panose="02020603050405020304" pitchFamily="18" charset="0"/>
                <a:cs typeface="Times New Roman" panose="02020603050405020304" pitchFamily="18" charset="0"/>
              </a:rPr>
              <a:t> dung </a:t>
            </a:r>
            <a:r>
              <a:rPr lang="en-US" altLang="en-US" sz="2800" b="1" dirty="0" err="1">
                <a:latin typeface="Times New Roman" panose="02020603050405020304" pitchFamily="18" charset="0"/>
                <a:cs typeface="Times New Roman" panose="02020603050405020304" pitchFamily="18" charset="0"/>
              </a:rPr>
              <a:t>dịch</a:t>
            </a:r>
            <a:r>
              <a:rPr lang="en-US" altLang="en-US" sz="2800" b="1" dirty="0">
                <a:latin typeface="Times New Roman" panose="02020603050405020304" pitchFamily="18" charset="0"/>
                <a:cs typeface="Times New Roman" panose="02020603050405020304" pitchFamily="18" charset="0"/>
              </a:rPr>
              <a:t> </a:t>
            </a:r>
            <a:r>
              <a:rPr lang="en-US" altLang="en-US" sz="2800" b="1" dirty="0" err="1" smtClean="0">
                <a:latin typeface="Times New Roman" panose="02020603050405020304" pitchFamily="18" charset="0"/>
                <a:cs typeface="Times New Roman" panose="02020603050405020304" pitchFamily="18" charset="0"/>
              </a:rPr>
              <a:t>axit</a:t>
            </a:r>
            <a:r>
              <a:rPr lang="en-US" altLang="en-US" sz="2800" b="1" dirty="0" smtClean="0">
                <a:latin typeface="Times New Roman" panose="02020603050405020304" pitchFamily="18" charset="0"/>
                <a:cs typeface="Times New Roman" panose="02020603050405020304" pitchFamily="18" charset="0"/>
              </a:rPr>
              <a:t> </a:t>
            </a:r>
            <a:r>
              <a:rPr lang="en-US" altLang="en-US" sz="2800" b="1" dirty="0" err="1" smtClean="0">
                <a:latin typeface="Times New Roman" panose="02020603050405020304" pitchFamily="18" charset="0"/>
                <a:cs typeface="Times New Roman" panose="02020603050405020304" pitchFamily="18" charset="0"/>
              </a:rPr>
              <a:t>HCl</a:t>
            </a:r>
            <a:r>
              <a:rPr lang="en-US" altLang="en-US" sz="2800" b="1" dirty="0" smtClean="0">
                <a:latin typeface="Times New Roman" panose="02020603050405020304" pitchFamily="18" charset="0"/>
                <a:cs typeface="Times New Roman" panose="02020603050405020304" pitchFamily="18" charset="0"/>
              </a:rPr>
              <a:t> </a:t>
            </a:r>
            <a:r>
              <a:rPr lang="en-US" altLang="en-US" sz="2800" b="1" dirty="0" smtClean="0">
                <a:solidFill>
                  <a:srgbClr val="002060"/>
                </a:solidFill>
                <a:latin typeface="Times New Roman" panose="02020603050405020304" pitchFamily="18" charset="0"/>
                <a:cs typeface="Times New Roman" panose="02020603050405020304" pitchFamily="18" charset="0"/>
              </a:rPr>
              <a:t> </a:t>
            </a:r>
            <a:endParaRPr lang="en-US" altLang="en-US" sz="2800" b="1" dirty="0">
              <a:solidFill>
                <a:srgbClr val="002060"/>
              </a:solidFill>
              <a:latin typeface="Times New Roman" panose="02020603050405020304" pitchFamily="18" charset="0"/>
              <a:cs typeface="Times New Roman" panose="02020603050405020304" pitchFamily="18" charset="0"/>
            </a:endParaRPr>
          </a:p>
        </p:txBody>
      </p:sp>
      <p:sp>
        <p:nvSpPr>
          <p:cNvPr id="20" name="Text Box 26"/>
          <p:cNvSpPr txBox="1">
            <a:spLocks noChangeArrowheads="1"/>
          </p:cNvSpPr>
          <p:nvPr/>
        </p:nvSpPr>
        <p:spPr bwMode="auto">
          <a:xfrm>
            <a:off x="598322" y="438875"/>
            <a:ext cx="4784191" cy="519113"/>
          </a:xfrm>
          <a:prstGeom prst="rect">
            <a:avLst/>
          </a:prstGeom>
          <a:solidFill>
            <a:srgbClr val="FFC000"/>
          </a:solidFill>
          <a:ln>
            <a:noFill/>
          </a:ln>
          <a:effectLst/>
        </p:spPr>
        <p:txBody>
          <a:bodyPr wrap="squar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r>
              <a:rPr lang="en-US" altLang="vi-VN" sz="2800" b="1" dirty="0" smtClean="0">
                <a:solidFill>
                  <a:srgbClr val="4B4619"/>
                </a:solidFill>
              </a:rPr>
              <a:t>1. 2.Tính </a:t>
            </a:r>
            <a:r>
              <a:rPr lang="en-US" altLang="vi-VN" sz="2800" b="1" dirty="0" err="1">
                <a:solidFill>
                  <a:srgbClr val="4B4619"/>
                </a:solidFill>
              </a:rPr>
              <a:t>chất</a:t>
            </a:r>
            <a:r>
              <a:rPr lang="en-US" altLang="vi-VN" sz="2800" b="1" dirty="0">
                <a:solidFill>
                  <a:srgbClr val="4B4619"/>
                </a:solidFill>
              </a:rPr>
              <a:t> </a:t>
            </a:r>
            <a:r>
              <a:rPr lang="en-US" altLang="vi-VN" sz="2800" b="1" dirty="0" err="1">
                <a:solidFill>
                  <a:srgbClr val="4B4619"/>
                </a:solidFill>
              </a:rPr>
              <a:t>hoá</a:t>
            </a:r>
            <a:r>
              <a:rPr lang="en-US" altLang="vi-VN" sz="2800" b="1" dirty="0">
                <a:solidFill>
                  <a:srgbClr val="4B4619"/>
                </a:solidFill>
              </a:rPr>
              <a:t> </a:t>
            </a:r>
            <a:r>
              <a:rPr lang="en-US" altLang="vi-VN" sz="2800" b="1" dirty="0" err="1">
                <a:solidFill>
                  <a:srgbClr val="4B4619"/>
                </a:solidFill>
              </a:rPr>
              <a:t>học</a:t>
            </a:r>
            <a:r>
              <a:rPr lang="en-US" altLang="vi-VN" sz="2800" b="1" dirty="0">
                <a:solidFill>
                  <a:srgbClr val="4B4619"/>
                </a:solidFill>
              </a:rPr>
              <a:t>: </a:t>
            </a:r>
          </a:p>
        </p:txBody>
      </p:sp>
      <p:sp>
        <p:nvSpPr>
          <p:cNvPr id="22" name="Rectangle 21"/>
          <p:cNvSpPr/>
          <p:nvPr/>
        </p:nvSpPr>
        <p:spPr>
          <a:xfrm>
            <a:off x="632936" y="3108727"/>
            <a:ext cx="8401009" cy="523220"/>
          </a:xfrm>
          <a:prstGeom prst="rect">
            <a:avLst/>
          </a:prstGeom>
        </p:spPr>
        <p:txBody>
          <a:bodyPr wrap="square">
            <a:spAutoFit/>
          </a:bodyPr>
          <a:lstStyle/>
          <a:p>
            <a:pPr>
              <a:spcBef>
                <a:spcPts val="600"/>
              </a:spcBef>
              <a:spcAft>
                <a:spcPts val="0"/>
              </a:spcAft>
              <a:tabLst>
                <a:tab pos="6031230" algn="l"/>
              </a:tabLst>
            </a:pPr>
            <a:r>
              <a:rPr lang="en-US" sz="2800" dirty="0" smtClean="0">
                <a:latin typeface="Times New Roman" panose="02020603050405020304" pitchFamily="18" charset="0"/>
                <a:ea typeface="Times New Roman" panose="02020603050405020304" pitchFamily="18" charset="0"/>
              </a:rPr>
              <a:t>HOOC </a:t>
            </a:r>
            <a:r>
              <a:rPr lang="en-US" sz="2800" dirty="0">
                <a:latin typeface="Times New Roman" panose="02020603050405020304" pitchFamily="18" charset="0"/>
                <a:ea typeface="Times New Roman" panose="02020603050405020304" pitchFamily="18" charset="0"/>
              </a:rPr>
              <a:t>– CH</a:t>
            </a:r>
            <a:r>
              <a:rPr lang="en-US" sz="2800" baseline="-25000" dirty="0">
                <a:latin typeface="Times New Roman" panose="02020603050405020304" pitchFamily="18" charset="0"/>
                <a:ea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rPr>
              <a:t> – NH</a:t>
            </a:r>
            <a:r>
              <a:rPr lang="en-US" sz="2800" baseline="-25000" dirty="0">
                <a:latin typeface="Times New Roman" panose="02020603050405020304" pitchFamily="18" charset="0"/>
                <a:ea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rPr>
              <a:t> + </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HCl</a:t>
            </a:r>
            <a:r>
              <a:rPr lang="en-US" sz="2800" dirty="0" smtClean="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sym typeface="Symbol" panose="05050102010706020507" pitchFamily="18" charset="2"/>
              </a:rPr>
              <a:t></a:t>
            </a:r>
            <a:r>
              <a:rPr lang="en-US" sz="2800" dirty="0" smtClean="0">
                <a:latin typeface="Times New Roman" panose="02020603050405020304" pitchFamily="18" charset="0"/>
                <a:ea typeface="Times New Roman" panose="02020603050405020304" pitchFamily="18" charset="0"/>
              </a:rPr>
              <a:t>  HOOC </a:t>
            </a:r>
            <a:r>
              <a:rPr lang="en-US" sz="2800" dirty="0">
                <a:latin typeface="Times New Roman" panose="02020603050405020304" pitchFamily="18" charset="0"/>
                <a:ea typeface="Times New Roman" panose="02020603050405020304" pitchFamily="18" charset="0"/>
              </a:rPr>
              <a:t>– CH</a:t>
            </a:r>
            <a:r>
              <a:rPr lang="en-US" sz="2800" baseline="-25000" dirty="0">
                <a:latin typeface="Times New Roman" panose="02020603050405020304" pitchFamily="18" charset="0"/>
                <a:ea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–NH</a:t>
            </a:r>
            <a:r>
              <a:rPr lang="en-US" sz="2800" baseline="-25000" dirty="0" smtClean="0">
                <a:latin typeface="Times New Roman" panose="02020603050405020304" pitchFamily="18" charset="0"/>
                <a:ea typeface="Times New Roman" panose="02020603050405020304" pitchFamily="18" charset="0"/>
              </a:rPr>
              <a:t>3 </a:t>
            </a:r>
            <a:r>
              <a:rPr lang="en-US" sz="2800" dirty="0" err="1" smtClean="0">
                <a:latin typeface="Times New Roman" panose="02020603050405020304" pitchFamily="18" charset="0"/>
                <a:ea typeface="Times New Roman" panose="02020603050405020304" pitchFamily="18" charset="0"/>
              </a:rPr>
              <a:t>Cl</a:t>
            </a:r>
            <a:r>
              <a:rPr lang="en-US" sz="2800" baseline="30000" dirty="0" smtClean="0">
                <a:latin typeface="Times New Roman" panose="02020603050405020304" pitchFamily="18" charset="0"/>
                <a:ea typeface="Times New Roman" panose="02020603050405020304" pitchFamily="18" charset="0"/>
              </a:rPr>
              <a:t> </a:t>
            </a:r>
            <a:endParaRPr lang="en-US" sz="2800" dirty="0">
              <a:latin typeface="Times New Roman" panose="02020603050405020304" pitchFamily="18" charset="0"/>
              <a:ea typeface="Times New Roman" panose="02020603050405020304" pitchFamily="18" charset="0"/>
            </a:endParaRPr>
          </a:p>
        </p:txBody>
      </p:sp>
      <p:sp>
        <p:nvSpPr>
          <p:cNvPr id="23" name="Rectangle 22"/>
          <p:cNvSpPr/>
          <p:nvPr/>
        </p:nvSpPr>
        <p:spPr>
          <a:xfrm>
            <a:off x="268472" y="4495800"/>
            <a:ext cx="8782009" cy="492443"/>
          </a:xfrm>
          <a:prstGeom prst="rect">
            <a:avLst/>
          </a:prstGeom>
        </p:spPr>
        <p:txBody>
          <a:bodyPr wrap="square">
            <a:spAutoFit/>
          </a:bodyPr>
          <a:lstStyle/>
          <a:p>
            <a:pPr>
              <a:spcBef>
                <a:spcPts val="600"/>
              </a:spcBef>
              <a:spcAft>
                <a:spcPts val="0"/>
              </a:spcAft>
              <a:tabLst>
                <a:tab pos="6031230" algn="l"/>
              </a:tabLst>
            </a:pPr>
            <a:r>
              <a:rPr lang="en-US" sz="2600" dirty="0" smtClean="0">
                <a:latin typeface="Times New Roman" panose="02020603050405020304" pitchFamily="18" charset="0"/>
                <a:ea typeface="Times New Roman" panose="02020603050405020304" pitchFamily="18" charset="0"/>
              </a:rPr>
              <a:t>HOOC – CH</a:t>
            </a:r>
            <a:r>
              <a:rPr lang="en-US" sz="2600" baseline="-25000" dirty="0" smtClean="0">
                <a:latin typeface="Times New Roman" panose="02020603050405020304" pitchFamily="18" charset="0"/>
                <a:ea typeface="Times New Roman" panose="02020603050405020304" pitchFamily="18" charset="0"/>
              </a:rPr>
              <a:t>2</a:t>
            </a:r>
            <a:r>
              <a:rPr lang="en-US" sz="2600" dirty="0" smtClean="0">
                <a:latin typeface="Times New Roman" panose="02020603050405020304" pitchFamily="18" charset="0"/>
                <a:ea typeface="Times New Roman" panose="02020603050405020304" pitchFamily="18" charset="0"/>
              </a:rPr>
              <a:t> – NH</a:t>
            </a:r>
            <a:r>
              <a:rPr lang="en-US" sz="2600" baseline="-25000" dirty="0" smtClean="0">
                <a:latin typeface="Times New Roman" panose="02020603050405020304" pitchFamily="18" charset="0"/>
                <a:ea typeface="Times New Roman" panose="02020603050405020304" pitchFamily="18" charset="0"/>
              </a:rPr>
              <a:t>2</a:t>
            </a:r>
            <a:r>
              <a:rPr lang="en-US" sz="2600" dirty="0" smtClean="0">
                <a:latin typeface="Times New Roman" panose="02020603050405020304" pitchFamily="18" charset="0"/>
                <a:ea typeface="Times New Roman" panose="02020603050405020304" pitchFamily="18" charset="0"/>
              </a:rPr>
              <a:t> + </a:t>
            </a:r>
            <a:r>
              <a:rPr lang="en-US" sz="2600" dirty="0" err="1" smtClean="0">
                <a:latin typeface="Times New Roman" panose="02020603050405020304" pitchFamily="18" charset="0"/>
                <a:ea typeface="Times New Roman" panose="02020603050405020304" pitchFamily="18" charset="0"/>
              </a:rPr>
              <a:t>NaOH</a:t>
            </a:r>
            <a:r>
              <a:rPr lang="en-US" sz="2600" dirty="0" smtClean="0">
                <a:latin typeface="Times New Roman" panose="02020603050405020304" pitchFamily="18" charset="0"/>
                <a:ea typeface="Times New Roman" panose="02020603050405020304" pitchFamily="18" charset="0"/>
              </a:rPr>
              <a:t> </a:t>
            </a:r>
            <a:r>
              <a:rPr lang="en-US" sz="2600" dirty="0" smtClean="0">
                <a:latin typeface="Times New Roman" panose="02020603050405020304" pitchFamily="18" charset="0"/>
                <a:ea typeface="Times New Roman" panose="02020603050405020304" pitchFamily="18" charset="0"/>
                <a:sym typeface="Symbol" panose="05050102010706020507" pitchFamily="18" charset="2"/>
              </a:rPr>
              <a:t></a:t>
            </a:r>
            <a:r>
              <a:rPr lang="en-US" sz="2600" dirty="0" smtClean="0">
                <a:latin typeface="Times New Roman" panose="02020603050405020304" pitchFamily="18" charset="0"/>
                <a:ea typeface="Times New Roman" panose="02020603050405020304" pitchFamily="18" charset="0"/>
              </a:rPr>
              <a:t> NH</a:t>
            </a:r>
            <a:r>
              <a:rPr lang="en-US" sz="2600" baseline="-25000" dirty="0" smtClean="0">
                <a:latin typeface="Times New Roman" panose="02020603050405020304" pitchFamily="18" charset="0"/>
                <a:ea typeface="Times New Roman" panose="02020603050405020304" pitchFamily="18" charset="0"/>
              </a:rPr>
              <a:t>2 </a:t>
            </a:r>
            <a:r>
              <a:rPr lang="en-US" sz="2600" dirty="0" smtClean="0">
                <a:latin typeface="Times New Roman" panose="02020603050405020304" pitchFamily="18" charset="0"/>
                <a:ea typeface="Times New Roman" panose="02020603050405020304" pitchFamily="18" charset="0"/>
              </a:rPr>
              <a:t>– CH</a:t>
            </a:r>
            <a:r>
              <a:rPr lang="en-US" sz="2600" baseline="-25000" dirty="0" smtClean="0">
                <a:latin typeface="Times New Roman" panose="02020603050405020304" pitchFamily="18" charset="0"/>
                <a:ea typeface="Times New Roman" panose="02020603050405020304" pitchFamily="18" charset="0"/>
              </a:rPr>
              <a:t>2</a:t>
            </a:r>
            <a:r>
              <a:rPr lang="en-US" sz="2600" dirty="0" smtClean="0">
                <a:latin typeface="Times New Roman" panose="02020603050405020304" pitchFamily="18" charset="0"/>
                <a:ea typeface="Times New Roman" panose="02020603050405020304" pitchFamily="18" charset="0"/>
              </a:rPr>
              <a:t> – </a:t>
            </a:r>
            <a:r>
              <a:rPr lang="en-US" sz="2600" dirty="0" err="1" smtClean="0">
                <a:latin typeface="Times New Roman" panose="02020603050405020304" pitchFamily="18" charset="0"/>
                <a:ea typeface="Times New Roman" panose="02020603050405020304" pitchFamily="18" charset="0"/>
              </a:rPr>
              <a:t>COONa</a:t>
            </a:r>
            <a:r>
              <a:rPr lang="en-US" sz="2600" dirty="0" smtClean="0">
                <a:latin typeface="Times New Roman" panose="02020603050405020304" pitchFamily="18" charset="0"/>
                <a:ea typeface="Times New Roman" panose="02020603050405020304" pitchFamily="18" charset="0"/>
              </a:rPr>
              <a:t> + H</a:t>
            </a:r>
            <a:r>
              <a:rPr lang="en-US" sz="2600" baseline="-25000" dirty="0" smtClean="0">
                <a:latin typeface="Times New Roman" panose="02020603050405020304" pitchFamily="18" charset="0"/>
                <a:ea typeface="Times New Roman" panose="02020603050405020304" pitchFamily="18" charset="0"/>
              </a:rPr>
              <a:t>2</a:t>
            </a:r>
            <a:r>
              <a:rPr lang="en-US" sz="2600" dirty="0" smtClean="0">
                <a:latin typeface="Times New Roman" panose="02020603050405020304" pitchFamily="18" charset="0"/>
                <a:ea typeface="Times New Roman" panose="02020603050405020304" pitchFamily="18" charset="0"/>
              </a:rPr>
              <a:t>O</a:t>
            </a:r>
            <a:endParaRPr lang="en-US" sz="2600" dirty="0"/>
          </a:p>
        </p:txBody>
      </p:sp>
      <p:sp>
        <p:nvSpPr>
          <p:cNvPr id="24" name="Text Box 12"/>
          <p:cNvSpPr txBox="1">
            <a:spLocks noChangeArrowheads="1"/>
          </p:cNvSpPr>
          <p:nvPr/>
        </p:nvSpPr>
        <p:spPr bwMode="auto">
          <a:xfrm>
            <a:off x="304800" y="3962400"/>
            <a:ext cx="86868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None/>
            </a:pPr>
            <a:r>
              <a:rPr lang="en-US" altLang="en-US" sz="2800" b="1" dirty="0" err="1" smtClean="0">
                <a:latin typeface="Times New Roman" panose="02020603050405020304" pitchFamily="18" charset="0"/>
                <a:cs typeface="Times New Roman" panose="02020603050405020304" pitchFamily="18" charset="0"/>
              </a:rPr>
              <a:t>Tác</a:t>
            </a:r>
            <a:r>
              <a:rPr lang="en-US" altLang="en-US" sz="2800" b="1" dirty="0" smtClean="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dụng</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với</a:t>
            </a:r>
            <a:r>
              <a:rPr lang="en-US" altLang="en-US" sz="2800" b="1" dirty="0">
                <a:latin typeface="Times New Roman" panose="02020603050405020304" pitchFamily="18" charset="0"/>
                <a:cs typeface="Times New Roman" panose="02020603050405020304" pitchFamily="18" charset="0"/>
              </a:rPr>
              <a:t> dung </a:t>
            </a:r>
            <a:r>
              <a:rPr lang="en-US" altLang="en-US" sz="2800" b="1" dirty="0" err="1">
                <a:latin typeface="Times New Roman" panose="02020603050405020304" pitchFamily="18" charset="0"/>
                <a:cs typeface="Times New Roman" panose="02020603050405020304" pitchFamily="18" charset="0"/>
              </a:rPr>
              <a:t>dịch</a:t>
            </a:r>
            <a:r>
              <a:rPr lang="en-US" altLang="en-US" sz="2800" b="1" dirty="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 </a:t>
            </a:r>
            <a:r>
              <a:rPr lang="en-US" altLang="en-US" sz="2800" b="1" dirty="0" err="1" smtClean="0">
                <a:latin typeface="Times New Roman" panose="02020603050405020304" pitchFamily="18" charset="0"/>
                <a:cs typeface="Times New Roman" panose="02020603050405020304" pitchFamily="18" charset="0"/>
              </a:rPr>
              <a:t>NaOH</a:t>
            </a:r>
            <a:r>
              <a:rPr lang="en-US" altLang="en-US" sz="2800" b="1" dirty="0" smtClean="0">
                <a:solidFill>
                  <a:srgbClr val="002060"/>
                </a:solidFill>
                <a:latin typeface="Times New Roman" panose="02020603050405020304" pitchFamily="18" charset="0"/>
                <a:cs typeface="Times New Roman" panose="02020603050405020304" pitchFamily="18" charset="0"/>
              </a:rPr>
              <a:t> </a:t>
            </a:r>
            <a:endParaRPr lang="en-US" alt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9261260"/>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2" grpId="0"/>
      <p:bldP spid="23"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0" name="Text Box 26"/>
          <p:cNvSpPr txBox="1">
            <a:spLocks noChangeArrowheads="1"/>
          </p:cNvSpPr>
          <p:nvPr/>
        </p:nvSpPr>
        <p:spPr bwMode="auto">
          <a:xfrm>
            <a:off x="598322" y="438875"/>
            <a:ext cx="4784191" cy="519113"/>
          </a:xfrm>
          <a:prstGeom prst="rect">
            <a:avLst/>
          </a:prstGeom>
          <a:solidFill>
            <a:srgbClr val="FFC000"/>
          </a:solidFill>
          <a:ln>
            <a:noFill/>
          </a:ln>
          <a:effectLst/>
        </p:spPr>
        <p:txBody>
          <a:bodyPr wrap="squar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r>
              <a:rPr lang="en-US" altLang="vi-VN" sz="2800" b="1" dirty="0" smtClean="0">
                <a:solidFill>
                  <a:srgbClr val="4B4619"/>
                </a:solidFill>
              </a:rPr>
              <a:t>1. 2.Tính </a:t>
            </a:r>
            <a:r>
              <a:rPr lang="en-US" altLang="vi-VN" sz="2800" b="1" dirty="0" err="1">
                <a:solidFill>
                  <a:srgbClr val="4B4619"/>
                </a:solidFill>
              </a:rPr>
              <a:t>chất</a:t>
            </a:r>
            <a:r>
              <a:rPr lang="en-US" altLang="vi-VN" sz="2800" b="1" dirty="0">
                <a:solidFill>
                  <a:srgbClr val="4B4619"/>
                </a:solidFill>
              </a:rPr>
              <a:t> </a:t>
            </a:r>
            <a:r>
              <a:rPr lang="en-US" altLang="vi-VN" sz="2800" b="1" dirty="0" err="1">
                <a:solidFill>
                  <a:srgbClr val="4B4619"/>
                </a:solidFill>
              </a:rPr>
              <a:t>hoá</a:t>
            </a:r>
            <a:r>
              <a:rPr lang="en-US" altLang="vi-VN" sz="2800" b="1" dirty="0">
                <a:solidFill>
                  <a:srgbClr val="4B4619"/>
                </a:solidFill>
              </a:rPr>
              <a:t> </a:t>
            </a:r>
            <a:r>
              <a:rPr lang="en-US" altLang="vi-VN" sz="2800" b="1" dirty="0" err="1">
                <a:solidFill>
                  <a:srgbClr val="4B4619"/>
                </a:solidFill>
              </a:rPr>
              <a:t>học</a:t>
            </a:r>
            <a:r>
              <a:rPr lang="en-US" altLang="vi-VN" sz="2800" b="1" dirty="0">
                <a:solidFill>
                  <a:srgbClr val="4B4619"/>
                </a:solidFill>
              </a:rPr>
              <a:t>: </a:t>
            </a:r>
          </a:p>
        </p:txBody>
      </p:sp>
      <p:sp>
        <p:nvSpPr>
          <p:cNvPr id="16" name="TextBox 15"/>
          <p:cNvSpPr txBox="1"/>
          <p:nvPr/>
        </p:nvSpPr>
        <p:spPr>
          <a:xfrm>
            <a:off x="208581" y="1207869"/>
            <a:ext cx="8726837" cy="523220"/>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2800" b="1" dirty="0" err="1" smtClean="0">
                <a:latin typeface="Times New Roman" panose="02020603050405020304" pitchFamily="18" charset="0"/>
                <a:cs typeface="Times New Roman" panose="02020603050405020304" pitchFamily="18" charset="0"/>
              </a:rPr>
              <a:t>Phản</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ứng</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phản</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ứng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este</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hóa</a:t>
            </a:r>
            <a:endParaRPr lang="en-US" sz="2800" dirty="0">
              <a:latin typeface="Times New Roman" panose="02020603050405020304" pitchFamily="18" charset="0"/>
              <a:cs typeface="Times New Roman" panose="02020603050405020304" pitchFamily="18" charset="0"/>
            </a:endParaRPr>
          </a:p>
        </p:txBody>
      </p:sp>
      <p:sp>
        <p:nvSpPr>
          <p:cNvPr id="25" name="Rectangle 24"/>
          <p:cNvSpPr/>
          <p:nvPr/>
        </p:nvSpPr>
        <p:spPr>
          <a:xfrm>
            <a:off x="171199" y="1967102"/>
            <a:ext cx="9067801" cy="492443"/>
          </a:xfrm>
          <a:prstGeom prst="rect">
            <a:avLst/>
          </a:prstGeom>
        </p:spPr>
        <p:txBody>
          <a:bodyPr wrap="square">
            <a:spAutoFit/>
          </a:bodyPr>
          <a:lstStyle/>
          <a:p>
            <a:pPr>
              <a:spcBef>
                <a:spcPts val="600"/>
              </a:spcBef>
              <a:spcAft>
                <a:spcPts val="0"/>
              </a:spcAft>
              <a:tabLst>
                <a:tab pos="6031230" algn="l"/>
              </a:tabLst>
            </a:pPr>
            <a:r>
              <a:rPr lang="pt-BR" sz="2600" dirty="0">
                <a:latin typeface="Times New Roman" panose="02020603050405020304" pitchFamily="18" charset="0"/>
                <a:ea typeface="Times New Roman" panose="02020603050405020304" pitchFamily="18" charset="0"/>
              </a:rPr>
              <a:t>NH</a:t>
            </a:r>
            <a:r>
              <a:rPr lang="pt-BR" sz="2600" baseline="-25000" dirty="0">
                <a:latin typeface="Times New Roman" panose="02020603050405020304" pitchFamily="18" charset="0"/>
                <a:ea typeface="Times New Roman" panose="02020603050405020304" pitchFamily="18" charset="0"/>
              </a:rPr>
              <a:t>2</a:t>
            </a:r>
            <a:r>
              <a:rPr lang="pt-BR" sz="2600" dirty="0">
                <a:latin typeface="Times New Roman" panose="02020603050405020304" pitchFamily="18" charset="0"/>
                <a:ea typeface="Times New Roman" panose="02020603050405020304" pitchFamily="18" charset="0"/>
              </a:rPr>
              <a:t> – CH</a:t>
            </a:r>
            <a:r>
              <a:rPr lang="pt-BR" sz="2600" baseline="-25000" dirty="0">
                <a:latin typeface="Times New Roman" panose="02020603050405020304" pitchFamily="18" charset="0"/>
                <a:ea typeface="Times New Roman" panose="02020603050405020304" pitchFamily="18" charset="0"/>
              </a:rPr>
              <a:t>2</a:t>
            </a:r>
            <a:r>
              <a:rPr lang="pt-BR" sz="2600" dirty="0">
                <a:latin typeface="Times New Roman" panose="02020603050405020304" pitchFamily="18" charset="0"/>
                <a:ea typeface="Times New Roman" panose="02020603050405020304" pitchFamily="18" charset="0"/>
              </a:rPr>
              <a:t> – CO</a:t>
            </a:r>
            <a:r>
              <a:rPr lang="pt-BR" sz="2600" dirty="0">
                <a:solidFill>
                  <a:srgbClr val="FF0000"/>
                </a:solidFill>
                <a:latin typeface="Times New Roman" panose="02020603050405020304" pitchFamily="18" charset="0"/>
                <a:ea typeface="Times New Roman" panose="02020603050405020304" pitchFamily="18" charset="0"/>
              </a:rPr>
              <a:t>OH</a:t>
            </a:r>
            <a:r>
              <a:rPr lang="pt-BR" sz="2600" dirty="0">
                <a:latin typeface="Times New Roman" panose="02020603050405020304" pitchFamily="18" charset="0"/>
                <a:ea typeface="Times New Roman" panose="02020603050405020304" pitchFamily="18" charset="0"/>
              </a:rPr>
              <a:t> + C</a:t>
            </a:r>
            <a:r>
              <a:rPr lang="pt-BR" sz="2600" baseline="-25000" dirty="0">
                <a:latin typeface="Times New Roman" panose="02020603050405020304" pitchFamily="18" charset="0"/>
                <a:ea typeface="Times New Roman" panose="02020603050405020304" pitchFamily="18" charset="0"/>
              </a:rPr>
              <a:t>2</a:t>
            </a:r>
            <a:r>
              <a:rPr lang="pt-BR" sz="2600" dirty="0">
                <a:latin typeface="Times New Roman" panose="02020603050405020304" pitchFamily="18" charset="0"/>
                <a:ea typeface="Times New Roman" panose="02020603050405020304" pitchFamily="18" charset="0"/>
              </a:rPr>
              <a:t>H</a:t>
            </a:r>
            <a:r>
              <a:rPr lang="pt-BR" sz="2600" baseline="-25000" dirty="0">
                <a:latin typeface="Times New Roman" panose="02020603050405020304" pitchFamily="18" charset="0"/>
                <a:ea typeface="Times New Roman" panose="02020603050405020304" pitchFamily="18" charset="0"/>
              </a:rPr>
              <a:t>5</a:t>
            </a:r>
            <a:r>
              <a:rPr lang="pt-BR" sz="2600" dirty="0">
                <a:latin typeface="Times New Roman" panose="02020603050405020304" pitchFamily="18" charset="0"/>
                <a:ea typeface="Times New Roman" panose="02020603050405020304" pitchFamily="18" charset="0"/>
              </a:rPr>
              <a:t>O</a:t>
            </a:r>
            <a:r>
              <a:rPr lang="pt-BR" sz="2600" dirty="0">
                <a:solidFill>
                  <a:srgbClr val="FF0000"/>
                </a:solidFill>
                <a:latin typeface="Times New Roman" panose="02020603050405020304" pitchFamily="18" charset="0"/>
                <a:ea typeface="Times New Roman" panose="02020603050405020304" pitchFamily="18" charset="0"/>
              </a:rPr>
              <a:t>H</a:t>
            </a:r>
            <a:r>
              <a:rPr lang="pt-BR" sz="2600" dirty="0">
                <a:latin typeface="Times New Roman" panose="02020603050405020304" pitchFamily="18" charset="0"/>
                <a:ea typeface="Times New Roman" panose="02020603050405020304" pitchFamily="18" charset="0"/>
              </a:rPr>
              <a:t> </a:t>
            </a:r>
            <a:r>
              <a:rPr lang="en-US" sz="2600" dirty="0">
                <a:latin typeface="Times New Roman" panose="02020603050405020304" pitchFamily="18" charset="0"/>
                <a:ea typeface="Times New Roman" panose="02020603050405020304" pitchFamily="18" charset="0"/>
                <a:sym typeface="Wingdings 3" panose="05040102010807070707" pitchFamily="18" charset="2"/>
              </a:rPr>
              <a:t></a:t>
            </a:r>
            <a:r>
              <a:rPr lang="pt-BR" sz="2600" dirty="0">
                <a:latin typeface="Times New Roman" panose="02020603050405020304" pitchFamily="18" charset="0"/>
                <a:ea typeface="Times New Roman" panose="02020603050405020304" pitchFamily="18" charset="0"/>
              </a:rPr>
              <a:t> NH</a:t>
            </a:r>
            <a:r>
              <a:rPr lang="pt-BR" sz="2600" baseline="-25000" dirty="0">
                <a:latin typeface="Times New Roman" panose="02020603050405020304" pitchFamily="18" charset="0"/>
                <a:ea typeface="Times New Roman" panose="02020603050405020304" pitchFamily="18" charset="0"/>
              </a:rPr>
              <a:t>2</a:t>
            </a:r>
            <a:r>
              <a:rPr lang="pt-BR" sz="2600" dirty="0">
                <a:latin typeface="Times New Roman" panose="02020603050405020304" pitchFamily="18" charset="0"/>
                <a:ea typeface="Times New Roman" panose="02020603050405020304" pitchFamily="18" charset="0"/>
              </a:rPr>
              <a:t> – CH</a:t>
            </a:r>
            <a:r>
              <a:rPr lang="pt-BR" sz="2600" baseline="-25000" dirty="0">
                <a:latin typeface="Times New Roman" panose="02020603050405020304" pitchFamily="18" charset="0"/>
                <a:ea typeface="Times New Roman" panose="02020603050405020304" pitchFamily="18" charset="0"/>
              </a:rPr>
              <a:t>2</a:t>
            </a:r>
            <a:r>
              <a:rPr lang="pt-BR" sz="2600" dirty="0">
                <a:latin typeface="Times New Roman" panose="02020603050405020304" pitchFamily="18" charset="0"/>
                <a:ea typeface="Times New Roman" panose="02020603050405020304" pitchFamily="18" charset="0"/>
              </a:rPr>
              <a:t> – COOC</a:t>
            </a:r>
            <a:r>
              <a:rPr lang="pt-BR" sz="2600" baseline="-25000" dirty="0">
                <a:latin typeface="Times New Roman" panose="02020603050405020304" pitchFamily="18" charset="0"/>
                <a:ea typeface="Times New Roman" panose="02020603050405020304" pitchFamily="18" charset="0"/>
              </a:rPr>
              <a:t>2</a:t>
            </a:r>
            <a:r>
              <a:rPr lang="pt-BR" sz="2600" dirty="0">
                <a:latin typeface="Times New Roman" panose="02020603050405020304" pitchFamily="18" charset="0"/>
                <a:ea typeface="Times New Roman" panose="02020603050405020304" pitchFamily="18" charset="0"/>
              </a:rPr>
              <a:t>H</a:t>
            </a:r>
            <a:r>
              <a:rPr lang="pt-BR" sz="2600" baseline="-25000" dirty="0">
                <a:latin typeface="Times New Roman" panose="02020603050405020304" pitchFamily="18" charset="0"/>
                <a:ea typeface="Times New Roman" panose="02020603050405020304" pitchFamily="18" charset="0"/>
              </a:rPr>
              <a:t>5</a:t>
            </a:r>
            <a:r>
              <a:rPr lang="pt-BR" sz="2600" dirty="0">
                <a:latin typeface="Times New Roman" panose="02020603050405020304" pitchFamily="18" charset="0"/>
                <a:ea typeface="Times New Roman" panose="02020603050405020304" pitchFamily="18" charset="0"/>
              </a:rPr>
              <a:t> + </a:t>
            </a:r>
            <a:r>
              <a:rPr lang="pt-BR" sz="2600" dirty="0" smtClean="0">
                <a:latin typeface="Times New Roman" panose="02020603050405020304" pitchFamily="18" charset="0"/>
                <a:ea typeface="Times New Roman" panose="02020603050405020304" pitchFamily="18" charset="0"/>
              </a:rPr>
              <a:t>H</a:t>
            </a:r>
            <a:r>
              <a:rPr lang="pt-BR" sz="2600" baseline="-25000" dirty="0" smtClean="0">
                <a:latin typeface="Times New Roman" panose="02020603050405020304" pitchFamily="18" charset="0"/>
                <a:ea typeface="Times New Roman" panose="02020603050405020304" pitchFamily="18" charset="0"/>
              </a:rPr>
              <a:t>2</a:t>
            </a:r>
            <a:r>
              <a:rPr lang="pt-BR" sz="2600" dirty="0" smtClean="0">
                <a:latin typeface="Times New Roman" panose="02020603050405020304" pitchFamily="18" charset="0"/>
                <a:ea typeface="Times New Roman" panose="02020603050405020304" pitchFamily="18" charset="0"/>
              </a:rPr>
              <a:t>O</a:t>
            </a:r>
          </a:p>
        </p:txBody>
      </p:sp>
      <p:sp>
        <p:nvSpPr>
          <p:cNvPr id="28" name="TextBox 27"/>
          <p:cNvSpPr txBox="1"/>
          <p:nvPr/>
        </p:nvSpPr>
        <p:spPr>
          <a:xfrm>
            <a:off x="243217" y="2654350"/>
            <a:ext cx="8839200" cy="523220"/>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2800" b="1" dirty="0" err="1" smtClean="0">
                <a:latin typeface="Times New Roman" panose="02020603050405020304" pitchFamily="18" charset="0"/>
                <a:cs typeface="Times New Roman" panose="02020603050405020304" pitchFamily="18" charset="0"/>
              </a:rPr>
              <a:t>Phản</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ứng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trùng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ngưng</a:t>
            </a:r>
            <a:endParaRPr lang="en-US" sz="2800" dirty="0">
              <a:latin typeface="Times New Roman" panose="02020603050405020304" pitchFamily="18" charset="0"/>
              <a:cs typeface="Times New Roman" panose="02020603050405020304" pitchFamily="18" charset="0"/>
            </a:endParaRPr>
          </a:p>
        </p:txBody>
      </p:sp>
      <p:grpSp>
        <p:nvGrpSpPr>
          <p:cNvPr id="29" name="Group 28"/>
          <p:cNvGrpSpPr/>
          <p:nvPr/>
        </p:nvGrpSpPr>
        <p:grpSpPr>
          <a:xfrm>
            <a:off x="275874" y="3401001"/>
            <a:ext cx="8763000" cy="1227936"/>
            <a:chOff x="326571" y="2804810"/>
            <a:chExt cx="8763000" cy="1227936"/>
          </a:xfrm>
        </p:grpSpPr>
        <p:pic>
          <p:nvPicPr>
            <p:cNvPr id="30" name="Picture 29"/>
            <p:cNvPicPr>
              <a:picLocks noChangeAspect="1"/>
            </p:cNvPicPr>
            <p:nvPr/>
          </p:nvPicPr>
          <p:blipFill rotWithShape="1">
            <a:blip r:embed="rId5"/>
            <a:srcRect l="10275" r="14119" b="31924"/>
            <a:stretch/>
          </p:blipFill>
          <p:spPr>
            <a:xfrm>
              <a:off x="326571" y="2804810"/>
              <a:ext cx="8763000" cy="1118704"/>
            </a:xfrm>
            <a:prstGeom prst="rect">
              <a:avLst/>
            </a:prstGeom>
          </p:spPr>
        </p:pic>
        <p:sp>
          <p:nvSpPr>
            <p:cNvPr id="33" name="Rectangle 32"/>
            <p:cNvSpPr/>
            <p:nvPr/>
          </p:nvSpPr>
          <p:spPr>
            <a:xfrm>
              <a:off x="576782" y="3509526"/>
              <a:ext cx="3122971" cy="523220"/>
            </a:xfrm>
            <a:prstGeom prst="rect">
              <a:avLst/>
            </a:prstGeom>
          </p:spPr>
          <p:txBody>
            <a:bodyPr wrap="none">
              <a:spAutoFit/>
            </a:bodyPr>
            <a:lstStyle/>
            <a:p>
              <a:pPr>
                <a:spcBef>
                  <a:spcPts val="600"/>
                </a:spcBef>
                <a:spcAft>
                  <a:spcPts val="0"/>
                </a:spcAft>
                <a:tabLst>
                  <a:tab pos="6031230" algn="l"/>
                </a:tabLst>
              </a:pPr>
              <a:r>
                <a:rPr lang="pt-BR" sz="2800" dirty="0" smtClean="0">
                  <a:latin typeface="Times New Roman" panose="02020603050405020304" pitchFamily="18" charset="0"/>
                  <a:ea typeface="Times New Roman" panose="02020603050405020304" pitchFamily="18" charset="0"/>
                  <a:cs typeface="Times New Roman" panose="02020603050405020304" pitchFamily="18" charset="0"/>
                </a:rPr>
                <a:t>axit ε-aminocaproic</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4" name="Rectangle 33"/>
            <p:cNvSpPr/>
            <p:nvPr/>
          </p:nvSpPr>
          <p:spPr>
            <a:xfrm>
              <a:off x="5101695" y="3509526"/>
              <a:ext cx="1797287" cy="523220"/>
            </a:xfrm>
            <a:prstGeom prst="rect">
              <a:avLst/>
            </a:prstGeom>
          </p:spPr>
          <p:txBody>
            <a:bodyPr wrap="none">
              <a:spAutoFit/>
            </a:bodyPr>
            <a:lstStyle/>
            <a:p>
              <a:pPr>
                <a:spcBef>
                  <a:spcPts val="600"/>
                </a:spcBef>
                <a:spcAft>
                  <a:spcPts val="0"/>
                </a:spcAft>
                <a:tabLst>
                  <a:tab pos="6031230" algn="l"/>
                </a:tabLst>
              </a:pPr>
              <a:r>
                <a:rPr lang="pt-BR" sz="2800" dirty="0" smtClean="0">
                  <a:latin typeface="Times New Roman" panose="02020603050405020304" pitchFamily="18" charset="0"/>
                  <a:ea typeface="Times New Roman" panose="02020603050405020304" pitchFamily="18" charset="0"/>
                  <a:cs typeface="Times New Roman" panose="02020603050405020304" pitchFamily="18" charset="0"/>
                </a:rPr>
                <a:t>policaproic</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590267868"/>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fill="hold"/>
                                        <p:tgtEl>
                                          <p:spTgt spid="25"/>
                                        </p:tgtEl>
                                        <p:attrNameLst>
                                          <p:attrName>ppt_x</p:attrName>
                                        </p:attrNameLst>
                                      </p:cBhvr>
                                      <p:tavLst>
                                        <p:tav tm="0">
                                          <p:val>
                                            <p:strVal val="#ppt_x"/>
                                          </p:val>
                                        </p:tav>
                                        <p:tav tm="100000">
                                          <p:val>
                                            <p:strVal val="#ppt_x"/>
                                          </p:val>
                                        </p:tav>
                                      </p:tavLst>
                                    </p:anim>
                                    <p:anim calcmode="lin" valueType="num">
                                      <p:cBhvr additive="base">
                                        <p:cTn id="1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8"/>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5" grpId="0"/>
      <p:bldP spid="2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57" name="Rectangle 9"/>
          <p:cNvSpPr>
            <a:spLocks noChangeArrowheads="1"/>
          </p:cNvSpPr>
          <p:nvPr/>
        </p:nvSpPr>
        <p:spPr bwMode="auto">
          <a:xfrm>
            <a:off x="316260" y="1316182"/>
            <a:ext cx="647716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None/>
            </a:pPr>
            <a:r>
              <a:rPr lang="en-US" altLang="en-US" sz="2800" b="1" dirty="0" err="1" smtClean="0">
                <a:latin typeface="Times New Roman" panose="02020603050405020304" pitchFamily="18" charset="0"/>
                <a:cs typeface="Times New Roman" panose="02020603050405020304" pitchFamily="18" charset="0"/>
              </a:rPr>
              <a:t>Phản</a:t>
            </a:r>
            <a:r>
              <a:rPr lang="en-US" altLang="en-US" sz="2800" b="1" dirty="0" smtClean="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ứng</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thế</a:t>
            </a:r>
            <a:r>
              <a:rPr lang="en-US" altLang="en-US" sz="2800" b="1" dirty="0">
                <a:latin typeface="Times New Roman" panose="02020603050405020304" pitchFamily="18" charset="0"/>
                <a:cs typeface="Times New Roman" panose="02020603050405020304" pitchFamily="18" charset="0"/>
              </a:rPr>
              <a:t> ở </a:t>
            </a:r>
            <a:r>
              <a:rPr lang="en-US" altLang="en-US" sz="2800" b="1" dirty="0" err="1">
                <a:latin typeface="Times New Roman" panose="02020603050405020304" pitchFamily="18" charset="0"/>
                <a:cs typeface="Times New Roman" panose="02020603050405020304" pitchFamily="18" charset="0"/>
              </a:rPr>
              <a:t>nhân</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thơm</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của</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anilin</a:t>
            </a:r>
            <a:endParaRPr lang="en-US" altLang="en-US" sz="2800" b="1" dirty="0">
              <a:latin typeface="Times New Roman" panose="02020603050405020304" pitchFamily="18" charset="0"/>
              <a:cs typeface="Times New Roman" panose="02020603050405020304" pitchFamily="18" charset="0"/>
            </a:endParaRPr>
          </a:p>
        </p:txBody>
      </p:sp>
      <p:sp>
        <p:nvSpPr>
          <p:cNvPr id="58" name="Text Box 8"/>
          <p:cNvSpPr txBox="1">
            <a:spLocks noChangeArrowheads="1"/>
          </p:cNvSpPr>
          <p:nvPr/>
        </p:nvSpPr>
        <p:spPr bwMode="auto">
          <a:xfrm>
            <a:off x="847887" y="5113914"/>
            <a:ext cx="680345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latin typeface="Times New Roman" panose="02020603050405020304" pitchFamily="18" charset="0"/>
                <a:cs typeface="Times New Roman" panose="02020603050405020304" pitchFamily="18" charset="0"/>
              </a:rPr>
              <a:t>Phản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ứng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này</a:t>
            </a:r>
            <a:r>
              <a:rPr lang="en-US" altLang="en-US" sz="2800" dirty="0">
                <a:latin typeface="Times New Roman" panose="02020603050405020304" pitchFamily="18" charset="0"/>
                <a:cs typeface="Times New Roman" panose="02020603050405020304" pitchFamily="18" charset="0"/>
              </a:rPr>
              <a:t> được </a:t>
            </a:r>
            <a:r>
              <a:rPr lang="en-US" altLang="en-US" sz="2800" dirty="0" err="1">
                <a:latin typeface="Times New Roman" panose="02020603050405020304" pitchFamily="18" charset="0"/>
                <a:cs typeface="Times New Roman" panose="02020603050405020304" pitchFamily="18" charset="0"/>
              </a:rPr>
              <a:t>dùng</a:t>
            </a:r>
            <a:r>
              <a:rPr lang="en-US" altLang="en-US" sz="2800" dirty="0">
                <a:latin typeface="Times New Roman" panose="02020603050405020304" pitchFamily="18" charset="0"/>
                <a:cs typeface="Times New Roman" panose="02020603050405020304" pitchFamily="18" charset="0"/>
              </a:rPr>
              <a:t> </a:t>
            </a:r>
            <a:r>
              <a:rPr lang="en-US" altLang="en-US" sz="2800" dirty="0" err="1" smtClean="0">
                <a:latin typeface="Times New Roman" panose="02020603050405020304" pitchFamily="18" charset="0"/>
                <a:cs typeface="Times New Roman" panose="02020603050405020304" pitchFamily="18" charset="0"/>
              </a:rPr>
              <a:t>để</a:t>
            </a:r>
            <a:r>
              <a:rPr lang="en-US" altLang="en-US" sz="2800" dirty="0" smtClean="0">
                <a:latin typeface="Times New Roman" panose="02020603050405020304" pitchFamily="18" charset="0"/>
                <a:cs typeface="Times New Roman" panose="02020603050405020304" pitchFamily="18" charset="0"/>
              </a:rPr>
              <a:t> nhận </a:t>
            </a:r>
            <a:r>
              <a:rPr lang="en-US" altLang="en-US" sz="2800" dirty="0" err="1">
                <a:latin typeface="Times New Roman" panose="02020603050405020304" pitchFamily="18" charset="0"/>
                <a:cs typeface="Times New Roman" panose="02020603050405020304" pitchFamily="18" charset="0"/>
              </a:rPr>
              <a:t>biết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anilin</a:t>
            </a:r>
            <a:endParaRPr lang="en-US" altLang="en-US" sz="2800" dirty="0">
              <a:latin typeface="Times New Roman" panose="02020603050405020304" pitchFamily="18" charset="0"/>
              <a:cs typeface="Times New Roman" panose="02020603050405020304" pitchFamily="18" charset="0"/>
            </a:endParaRPr>
          </a:p>
        </p:txBody>
      </p:sp>
      <p:sp>
        <p:nvSpPr>
          <p:cNvPr id="59" name="Rectangle 6"/>
          <p:cNvSpPr>
            <a:spLocks noChangeArrowheads="1"/>
          </p:cNvSpPr>
          <p:nvPr/>
        </p:nvSpPr>
        <p:spPr bwMode="auto">
          <a:xfrm>
            <a:off x="760202" y="4366741"/>
            <a:ext cx="81110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None/>
            </a:pPr>
            <a:r>
              <a:rPr lang="en-US" altLang="en-US" sz="2800" dirty="0">
                <a:latin typeface="Times New Roman" panose="02020603050405020304" pitchFamily="18" charset="0"/>
                <a:cs typeface="Times New Roman" panose="02020603050405020304" pitchFamily="18" charset="0"/>
              </a:rPr>
              <a:t>C</a:t>
            </a:r>
            <a:r>
              <a:rPr lang="en-US" altLang="en-US" sz="2800" baseline="-25000" dirty="0">
                <a:latin typeface="Times New Roman" panose="02020603050405020304" pitchFamily="18" charset="0"/>
                <a:cs typeface="Times New Roman" panose="02020603050405020304" pitchFamily="18" charset="0"/>
              </a:rPr>
              <a:t>6</a:t>
            </a:r>
            <a:r>
              <a:rPr lang="en-US" altLang="en-US" sz="2800" dirty="0">
                <a:solidFill>
                  <a:srgbClr val="FF0000"/>
                </a:solidFill>
                <a:latin typeface="Times New Roman" panose="02020603050405020304" pitchFamily="18" charset="0"/>
                <a:cs typeface="Times New Roman" panose="02020603050405020304" pitchFamily="18" charset="0"/>
              </a:rPr>
              <a:t>H</a:t>
            </a:r>
            <a:r>
              <a:rPr lang="en-US" altLang="en-US" sz="2800" baseline="-25000" dirty="0">
                <a:solidFill>
                  <a:srgbClr val="FF0000"/>
                </a:solidFill>
                <a:latin typeface="Times New Roman" panose="02020603050405020304" pitchFamily="18" charset="0"/>
                <a:cs typeface="Times New Roman" panose="02020603050405020304" pitchFamily="18" charset="0"/>
              </a:rPr>
              <a:t>5</a:t>
            </a:r>
            <a:r>
              <a:rPr lang="en-US" altLang="en-US" sz="2800" dirty="0">
                <a:latin typeface="Times New Roman" panose="02020603050405020304" pitchFamily="18" charset="0"/>
                <a:cs typeface="Times New Roman" panose="02020603050405020304" pitchFamily="18" charset="0"/>
              </a:rPr>
              <a:t>NH</a:t>
            </a:r>
            <a:r>
              <a:rPr lang="en-US" altLang="en-US" sz="2800" baseline="-25000" dirty="0">
                <a:latin typeface="Times New Roman" panose="02020603050405020304" pitchFamily="18" charset="0"/>
                <a:cs typeface="Times New Roman" panose="02020603050405020304" pitchFamily="18" charset="0"/>
              </a:rPr>
              <a:t>2</a:t>
            </a:r>
            <a:r>
              <a:rPr lang="en-US" altLang="en-US" sz="2800" dirty="0">
                <a:latin typeface="Times New Roman" panose="02020603050405020304" pitchFamily="18" charset="0"/>
                <a:cs typeface="Times New Roman" panose="02020603050405020304" pitchFamily="18" charset="0"/>
              </a:rPr>
              <a:t> + 3Br</a:t>
            </a:r>
            <a:r>
              <a:rPr lang="en-US" altLang="en-US" sz="2800" baseline="-25000" dirty="0">
                <a:latin typeface="Times New Roman" panose="02020603050405020304" pitchFamily="18" charset="0"/>
                <a:cs typeface="Times New Roman" panose="02020603050405020304" pitchFamily="18" charset="0"/>
              </a:rPr>
              <a:t>2</a:t>
            </a:r>
            <a:r>
              <a:rPr lang="en-US" altLang="en-US" sz="2800" dirty="0">
                <a:latin typeface="Times New Roman" panose="02020603050405020304" pitchFamily="18" charset="0"/>
                <a:cs typeface="Times New Roman" panose="02020603050405020304" pitchFamily="18" charset="0"/>
              </a:rPr>
              <a:t> </a:t>
            </a:r>
            <a:r>
              <a:rPr lang="en-US" altLang="en-US" sz="2800" dirty="0" smtClean="0">
                <a:latin typeface="Times New Roman" panose="02020603050405020304" pitchFamily="18" charset="0"/>
                <a:cs typeface="Times New Roman" panose="02020603050405020304" pitchFamily="18" charset="0"/>
              </a:rPr>
              <a:t>    </a:t>
            </a:r>
            <a:r>
              <a:rPr lang="en-US" altLang="en-US" sz="2800" dirty="0" smtClean="0">
                <a:latin typeface="Times New Roman" panose="02020603050405020304" pitchFamily="18" charset="0"/>
                <a:cs typeface="Times New Roman" panose="02020603050405020304" pitchFamily="18" charset="0"/>
                <a:sym typeface="Symbol" panose="05050102010706020507" pitchFamily="18" charset="2"/>
              </a:rPr>
              <a:t></a:t>
            </a:r>
            <a:r>
              <a:rPr lang="en-US" altLang="en-US" sz="2800" dirty="0" smtClean="0">
                <a:latin typeface="Times New Roman" panose="02020603050405020304" pitchFamily="18" charset="0"/>
                <a:cs typeface="Times New Roman" panose="02020603050405020304" pitchFamily="18" charset="0"/>
              </a:rPr>
              <a:t>    C</a:t>
            </a:r>
            <a:r>
              <a:rPr lang="en-US" altLang="en-US" sz="2800" baseline="-25000" dirty="0" smtClean="0">
                <a:latin typeface="Times New Roman" panose="02020603050405020304" pitchFamily="18" charset="0"/>
                <a:cs typeface="Times New Roman" panose="02020603050405020304" pitchFamily="18" charset="0"/>
              </a:rPr>
              <a:t>6</a:t>
            </a:r>
            <a:r>
              <a:rPr lang="en-US" altLang="en-US" sz="2800" dirty="0" smtClean="0">
                <a:solidFill>
                  <a:srgbClr val="FF0000"/>
                </a:solidFill>
                <a:latin typeface="Times New Roman" panose="02020603050405020304" pitchFamily="18" charset="0"/>
                <a:cs typeface="Times New Roman" panose="02020603050405020304" pitchFamily="18" charset="0"/>
              </a:rPr>
              <a:t>H</a:t>
            </a:r>
            <a:r>
              <a:rPr lang="en-US" altLang="en-US" sz="2800" baseline="-25000" dirty="0" smtClean="0">
                <a:solidFill>
                  <a:srgbClr val="FF0000"/>
                </a:solidFill>
                <a:latin typeface="Times New Roman" panose="02020603050405020304" pitchFamily="18" charset="0"/>
                <a:cs typeface="Times New Roman" panose="02020603050405020304" pitchFamily="18" charset="0"/>
              </a:rPr>
              <a:t>2</a:t>
            </a:r>
            <a:r>
              <a:rPr lang="en-US" altLang="en-US" sz="2800" dirty="0" smtClean="0">
                <a:latin typeface="Times New Roman" panose="02020603050405020304" pitchFamily="18" charset="0"/>
                <a:cs typeface="Times New Roman" panose="02020603050405020304" pitchFamily="18" charset="0"/>
              </a:rPr>
              <a:t>NH</a:t>
            </a:r>
            <a:r>
              <a:rPr lang="en-US" altLang="en-US" sz="2800" baseline="-25000" dirty="0" smtClean="0">
                <a:latin typeface="Times New Roman" panose="02020603050405020304" pitchFamily="18" charset="0"/>
                <a:cs typeface="Times New Roman" panose="02020603050405020304" pitchFamily="18" charset="0"/>
              </a:rPr>
              <a:t>2</a:t>
            </a:r>
            <a:r>
              <a:rPr lang="en-US" altLang="en-US" sz="2800" dirty="0" smtClean="0">
                <a:solidFill>
                  <a:srgbClr val="FF0000"/>
                </a:solidFill>
                <a:latin typeface="Times New Roman" panose="02020603050405020304" pitchFamily="18" charset="0"/>
                <a:cs typeface="Times New Roman" panose="02020603050405020304" pitchFamily="18" charset="0"/>
              </a:rPr>
              <a:t>Br</a:t>
            </a:r>
            <a:r>
              <a:rPr lang="en-US" altLang="en-US" sz="2800" baseline="-25000" dirty="0" smtClean="0">
                <a:solidFill>
                  <a:srgbClr val="FF0000"/>
                </a:solidFill>
                <a:latin typeface="Times New Roman" panose="02020603050405020304" pitchFamily="18" charset="0"/>
                <a:cs typeface="Times New Roman" panose="02020603050405020304" pitchFamily="18" charset="0"/>
              </a:rPr>
              <a:t>3</a:t>
            </a:r>
            <a:r>
              <a:rPr lang="en-US" altLang="en-US" sz="2800" dirty="0" smtClean="0">
                <a:solidFill>
                  <a:srgbClr val="FF0000"/>
                </a:solidFill>
                <a:latin typeface="Times New Roman" panose="02020603050405020304" pitchFamily="18" charset="0"/>
                <a:cs typeface="Times New Roman" panose="02020603050405020304" pitchFamily="18" charset="0"/>
              </a:rPr>
              <a:t> </a:t>
            </a:r>
            <a:r>
              <a:rPr lang="en-US" altLang="en-US" sz="2800" dirty="0" smtClean="0">
                <a:latin typeface="Times New Roman" panose="02020603050405020304" pitchFamily="18" charset="0"/>
                <a:cs typeface="Times New Roman" panose="02020603050405020304" pitchFamily="18" charset="0"/>
              </a:rPr>
              <a:t>↓</a:t>
            </a:r>
            <a:r>
              <a:rPr lang="en-US" altLang="en-US" sz="2800" baseline="-25000" dirty="0" err="1" smtClean="0">
                <a:latin typeface="Times New Roman" panose="02020603050405020304" pitchFamily="18" charset="0"/>
                <a:cs typeface="Times New Roman" panose="02020603050405020304" pitchFamily="18" charset="0"/>
              </a:rPr>
              <a:t>trắng</a:t>
            </a:r>
            <a:r>
              <a:rPr lang="en-US" altLang="en-US" sz="2800" dirty="0" smtClean="0">
                <a:latin typeface="Times New Roman" panose="02020603050405020304" pitchFamily="18" charset="0"/>
                <a:cs typeface="Times New Roman" panose="02020603050405020304" pitchFamily="18" charset="0"/>
              </a:rPr>
              <a:t>+ 3HBr                                </a:t>
            </a:r>
            <a:endParaRPr lang="en-US" altLang="en-US" sz="2800" dirty="0">
              <a:solidFill>
                <a:srgbClr val="003366"/>
              </a:solidFill>
              <a:latin typeface="Times New Roman" panose="02020603050405020304" pitchFamily="18" charset="0"/>
              <a:cs typeface="Times New Roman" panose="02020603050405020304" pitchFamily="18" charset="0"/>
            </a:endParaRPr>
          </a:p>
        </p:txBody>
      </p:sp>
      <p:grpSp>
        <p:nvGrpSpPr>
          <p:cNvPr id="4" name="Group 3"/>
          <p:cNvGrpSpPr/>
          <p:nvPr/>
        </p:nvGrpSpPr>
        <p:grpSpPr>
          <a:xfrm>
            <a:off x="309333" y="2171623"/>
            <a:ext cx="8559680" cy="1813468"/>
            <a:chOff x="309333" y="2627400"/>
            <a:chExt cx="8559680" cy="1813468"/>
          </a:xfrm>
        </p:grpSpPr>
        <p:grpSp>
          <p:nvGrpSpPr>
            <p:cNvPr id="22" name="Group 10"/>
            <p:cNvGrpSpPr>
              <a:grpSpLocks/>
            </p:cNvGrpSpPr>
            <p:nvPr/>
          </p:nvGrpSpPr>
          <p:grpSpPr bwMode="auto">
            <a:xfrm>
              <a:off x="309333" y="2928095"/>
              <a:ext cx="1544448" cy="499078"/>
              <a:chOff x="884" y="3362"/>
              <a:chExt cx="635" cy="363"/>
            </a:xfrm>
          </p:grpSpPr>
          <p:grpSp>
            <p:nvGrpSpPr>
              <p:cNvPr id="48" name="Group 11"/>
              <p:cNvGrpSpPr>
                <a:grpSpLocks/>
              </p:cNvGrpSpPr>
              <p:nvPr/>
            </p:nvGrpSpPr>
            <p:grpSpPr bwMode="auto">
              <a:xfrm>
                <a:off x="884" y="3362"/>
                <a:ext cx="522" cy="363"/>
                <a:chOff x="884" y="3453"/>
                <a:chExt cx="590" cy="363"/>
              </a:xfrm>
            </p:grpSpPr>
            <p:sp>
              <p:nvSpPr>
                <p:cNvPr id="50" name="Oval 12"/>
                <p:cNvSpPr>
                  <a:spLocks noChangeArrowheads="1"/>
                </p:cNvSpPr>
                <p:nvPr/>
              </p:nvSpPr>
              <p:spPr bwMode="auto">
                <a:xfrm>
                  <a:off x="998" y="3498"/>
                  <a:ext cx="363" cy="258"/>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800">
                    <a:latin typeface="Times New Roman" panose="02020603050405020304" pitchFamily="18" charset="0"/>
                    <a:cs typeface="Times New Roman" panose="02020603050405020304" pitchFamily="18" charset="0"/>
                  </a:endParaRPr>
                </a:p>
              </p:txBody>
            </p:sp>
            <p:sp>
              <p:nvSpPr>
                <p:cNvPr id="51" name="Line 13"/>
                <p:cNvSpPr>
                  <a:spLocks noChangeShapeType="1"/>
                </p:cNvSpPr>
                <p:nvPr/>
              </p:nvSpPr>
              <p:spPr bwMode="auto">
                <a:xfrm>
                  <a:off x="1020" y="3453"/>
                  <a:ext cx="29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sp>
              <p:nvSpPr>
                <p:cNvPr id="52" name="Line 14"/>
                <p:cNvSpPr>
                  <a:spLocks noChangeShapeType="1"/>
                </p:cNvSpPr>
                <p:nvPr/>
              </p:nvSpPr>
              <p:spPr bwMode="auto">
                <a:xfrm flipH="1">
                  <a:off x="884" y="3453"/>
                  <a:ext cx="136" cy="13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sp>
              <p:nvSpPr>
                <p:cNvPr id="53" name="Line 15"/>
                <p:cNvSpPr>
                  <a:spLocks noChangeShapeType="1"/>
                </p:cNvSpPr>
                <p:nvPr/>
              </p:nvSpPr>
              <p:spPr bwMode="auto">
                <a:xfrm flipH="1" flipV="1">
                  <a:off x="1020" y="3816"/>
                  <a:ext cx="29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sp>
              <p:nvSpPr>
                <p:cNvPr id="54" name="Line 16"/>
                <p:cNvSpPr>
                  <a:spLocks noChangeShapeType="1"/>
                </p:cNvSpPr>
                <p:nvPr/>
              </p:nvSpPr>
              <p:spPr bwMode="auto">
                <a:xfrm>
                  <a:off x="884" y="3589"/>
                  <a:ext cx="136" cy="22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sp>
              <p:nvSpPr>
                <p:cNvPr id="55" name="Line 17"/>
                <p:cNvSpPr>
                  <a:spLocks noChangeShapeType="1"/>
                </p:cNvSpPr>
                <p:nvPr/>
              </p:nvSpPr>
              <p:spPr bwMode="auto">
                <a:xfrm flipH="1" flipV="1">
                  <a:off x="1315" y="3453"/>
                  <a:ext cx="159" cy="18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sp>
              <p:nvSpPr>
                <p:cNvPr id="56" name="Line 18"/>
                <p:cNvSpPr>
                  <a:spLocks noChangeShapeType="1"/>
                </p:cNvSpPr>
                <p:nvPr/>
              </p:nvSpPr>
              <p:spPr bwMode="auto">
                <a:xfrm flipH="1">
                  <a:off x="1315" y="3634"/>
                  <a:ext cx="159" cy="18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grpSp>
          <p:sp>
            <p:nvSpPr>
              <p:cNvPr id="49" name="Line 19"/>
              <p:cNvSpPr>
                <a:spLocks noChangeShapeType="1"/>
              </p:cNvSpPr>
              <p:nvPr/>
            </p:nvSpPr>
            <p:spPr bwMode="auto">
              <a:xfrm>
                <a:off x="1406" y="3543"/>
                <a:ext cx="11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grpSp>
        <p:sp>
          <p:nvSpPr>
            <p:cNvPr id="23" name="Text Box 20"/>
            <p:cNvSpPr txBox="1">
              <a:spLocks noChangeArrowheads="1"/>
            </p:cNvSpPr>
            <p:nvPr/>
          </p:nvSpPr>
          <p:spPr bwMode="auto">
            <a:xfrm>
              <a:off x="1304104" y="3083455"/>
              <a:ext cx="1685516" cy="52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800">
                <a:latin typeface="Times New Roman" panose="02020603050405020304" pitchFamily="18" charset="0"/>
                <a:cs typeface="Times New Roman" panose="02020603050405020304" pitchFamily="18" charset="0"/>
              </a:endParaRPr>
            </a:p>
          </p:txBody>
        </p:sp>
        <p:sp>
          <p:nvSpPr>
            <p:cNvPr id="24" name="Text Box 21"/>
            <p:cNvSpPr txBox="1">
              <a:spLocks noChangeArrowheads="1"/>
            </p:cNvSpPr>
            <p:nvPr/>
          </p:nvSpPr>
          <p:spPr bwMode="auto">
            <a:xfrm>
              <a:off x="1824595" y="2928095"/>
              <a:ext cx="281359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800" dirty="0">
                  <a:latin typeface="Times New Roman" panose="02020603050405020304" pitchFamily="18" charset="0"/>
                  <a:cs typeface="Times New Roman" panose="02020603050405020304" pitchFamily="18" charset="0"/>
                </a:rPr>
                <a:t>NH</a:t>
              </a:r>
              <a:r>
                <a:rPr lang="en-US" altLang="en-US" sz="2800" baseline="-25000" dirty="0">
                  <a:latin typeface="Times New Roman" panose="02020603050405020304" pitchFamily="18" charset="0"/>
                  <a:cs typeface="Times New Roman" panose="02020603050405020304" pitchFamily="18" charset="0"/>
                </a:rPr>
                <a:t>2 </a:t>
              </a:r>
              <a:r>
                <a:rPr lang="en-US" altLang="en-US" sz="2800" dirty="0">
                  <a:latin typeface="Times New Roman" panose="02020603050405020304" pitchFamily="18" charset="0"/>
                  <a:cs typeface="Times New Roman" panose="02020603050405020304" pitchFamily="18" charset="0"/>
                </a:rPr>
                <a:t>+ 3Br</a:t>
              </a:r>
              <a:r>
                <a:rPr lang="en-US" altLang="en-US" sz="2800" baseline="-25000" dirty="0">
                  <a:latin typeface="Times New Roman" panose="02020603050405020304" pitchFamily="18" charset="0"/>
                  <a:cs typeface="Times New Roman" panose="02020603050405020304" pitchFamily="18" charset="0"/>
                </a:rPr>
                <a:t>2</a:t>
              </a:r>
              <a:r>
                <a:rPr lang="en-US" altLang="en-US" sz="2800" dirty="0" smtClean="0">
                  <a:latin typeface="Times New Roman" panose="02020603050405020304" pitchFamily="18" charset="0"/>
                  <a:cs typeface="Times New Roman" panose="02020603050405020304" pitchFamily="18" charset="0"/>
                  <a:sym typeface="Wingdings" panose="05000000000000000000" pitchFamily="2" charset="2"/>
                </a:rPr>
                <a:t>   Br</a:t>
              </a:r>
              <a:endParaRPr lang="en-US" altLang="en-US" sz="2800" dirty="0">
                <a:latin typeface="Times New Roman" panose="02020603050405020304" pitchFamily="18" charset="0"/>
                <a:cs typeface="Times New Roman" panose="02020603050405020304" pitchFamily="18" charset="0"/>
              </a:endParaRPr>
            </a:p>
          </p:txBody>
        </p:sp>
        <p:sp>
          <p:nvSpPr>
            <p:cNvPr id="25" name="Text Box 22"/>
            <p:cNvSpPr txBox="1">
              <a:spLocks noChangeArrowheads="1"/>
            </p:cNvSpPr>
            <p:nvPr/>
          </p:nvSpPr>
          <p:spPr bwMode="auto">
            <a:xfrm>
              <a:off x="6146793" y="2957911"/>
              <a:ext cx="272222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800" dirty="0">
                  <a:latin typeface="Times New Roman" panose="02020603050405020304" pitchFamily="18" charset="0"/>
                  <a:cs typeface="Times New Roman" panose="02020603050405020304" pitchFamily="18" charset="0"/>
                </a:rPr>
                <a:t>   NH</a:t>
              </a:r>
              <a:r>
                <a:rPr lang="en-US" altLang="en-US" sz="2800" baseline="-25000" dirty="0">
                  <a:latin typeface="Times New Roman" panose="02020603050405020304" pitchFamily="18" charset="0"/>
                  <a:cs typeface="Times New Roman" panose="02020603050405020304" pitchFamily="18" charset="0"/>
                </a:rPr>
                <a:t>2</a:t>
              </a:r>
              <a:r>
                <a:rPr lang="en-US" altLang="en-US" sz="2800" dirty="0">
                  <a:latin typeface="Times New Roman" panose="02020603050405020304" pitchFamily="18" charset="0"/>
                  <a:cs typeface="Times New Roman" panose="02020603050405020304" pitchFamily="18" charset="0"/>
                </a:rPr>
                <a:t>  </a:t>
              </a:r>
              <a:r>
                <a:rPr lang="en-US" altLang="en-US" sz="2800" dirty="0" smtClean="0">
                  <a:latin typeface="Times New Roman" panose="02020603050405020304" pitchFamily="18" charset="0"/>
                  <a:cs typeface="Times New Roman" panose="02020603050405020304" pitchFamily="18" charset="0"/>
                </a:rPr>
                <a:t>  +   </a:t>
              </a:r>
              <a:r>
                <a:rPr lang="en-US" altLang="en-US" sz="2800" dirty="0">
                  <a:latin typeface="Times New Roman" panose="02020603050405020304" pitchFamily="18" charset="0"/>
                  <a:cs typeface="Times New Roman" panose="02020603050405020304" pitchFamily="18" charset="0"/>
                </a:rPr>
                <a:t>3HBr</a:t>
              </a:r>
            </a:p>
          </p:txBody>
        </p:sp>
        <p:grpSp>
          <p:nvGrpSpPr>
            <p:cNvPr id="28" name="Group 23"/>
            <p:cNvGrpSpPr>
              <a:grpSpLocks/>
            </p:cNvGrpSpPr>
            <p:nvPr/>
          </p:nvGrpSpPr>
          <p:grpSpPr bwMode="auto">
            <a:xfrm>
              <a:off x="4572000" y="2891375"/>
              <a:ext cx="1819287" cy="779552"/>
              <a:chOff x="2631" y="3090"/>
              <a:chExt cx="748" cy="567"/>
            </a:xfrm>
          </p:grpSpPr>
          <p:grpSp>
            <p:nvGrpSpPr>
              <p:cNvPr id="35" name="Group 24"/>
              <p:cNvGrpSpPr>
                <a:grpSpLocks/>
              </p:cNvGrpSpPr>
              <p:nvPr/>
            </p:nvGrpSpPr>
            <p:grpSpPr bwMode="auto">
              <a:xfrm>
                <a:off x="2744" y="3181"/>
                <a:ext cx="635" cy="363"/>
                <a:chOff x="884" y="3362"/>
                <a:chExt cx="635" cy="363"/>
              </a:xfrm>
            </p:grpSpPr>
            <p:grpSp>
              <p:nvGrpSpPr>
                <p:cNvPr id="39" name="Group 25"/>
                <p:cNvGrpSpPr>
                  <a:grpSpLocks/>
                </p:cNvGrpSpPr>
                <p:nvPr/>
              </p:nvGrpSpPr>
              <p:grpSpPr bwMode="auto">
                <a:xfrm>
                  <a:off x="884" y="3362"/>
                  <a:ext cx="522" cy="363"/>
                  <a:chOff x="884" y="3453"/>
                  <a:chExt cx="590" cy="363"/>
                </a:xfrm>
              </p:grpSpPr>
              <p:sp>
                <p:nvSpPr>
                  <p:cNvPr id="41" name="Oval 26"/>
                  <p:cNvSpPr>
                    <a:spLocks noChangeArrowheads="1"/>
                  </p:cNvSpPr>
                  <p:nvPr/>
                </p:nvSpPr>
                <p:spPr bwMode="auto">
                  <a:xfrm>
                    <a:off x="998" y="3498"/>
                    <a:ext cx="363" cy="258"/>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800">
                      <a:latin typeface="Times New Roman" panose="02020603050405020304" pitchFamily="18" charset="0"/>
                      <a:cs typeface="Times New Roman" panose="02020603050405020304" pitchFamily="18" charset="0"/>
                    </a:endParaRPr>
                  </a:p>
                </p:txBody>
              </p:sp>
              <p:sp>
                <p:nvSpPr>
                  <p:cNvPr id="42" name="Line 27"/>
                  <p:cNvSpPr>
                    <a:spLocks noChangeShapeType="1"/>
                  </p:cNvSpPr>
                  <p:nvPr/>
                </p:nvSpPr>
                <p:spPr bwMode="auto">
                  <a:xfrm>
                    <a:off x="1020" y="3453"/>
                    <a:ext cx="29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sp>
                <p:nvSpPr>
                  <p:cNvPr id="43" name="Line 28"/>
                  <p:cNvSpPr>
                    <a:spLocks noChangeShapeType="1"/>
                  </p:cNvSpPr>
                  <p:nvPr/>
                </p:nvSpPr>
                <p:spPr bwMode="auto">
                  <a:xfrm flipH="1">
                    <a:off x="884" y="3453"/>
                    <a:ext cx="136" cy="13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sp>
                <p:nvSpPr>
                  <p:cNvPr id="44" name="Line 29"/>
                  <p:cNvSpPr>
                    <a:spLocks noChangeShapeType="1"/>
                  </p:cNvSpPr>
                  <p:nvPr/>
                </p:nvSpPr>
                <p:spPr bwMode="auto">
                  <a:xfrm flipH="1" flipV="1">
                    <a:off x="1020" y="3816"/>
                    <a:ext cx="29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sp>
                <p:nvSpPr>
                  <p:cNvPr id="45" name="Line 30"/>
                  <p:cNvSpPr>
                    <a:spLocks noChangeShapeType="1"/>
                  </p:cNvSpPr>
                  <p:nvPr/>
                </p:nvSpPr>
                <p:spPr bwMode="auto">
                  <a:xfrm>
                    <a:off x="884" y="3589"/>
                    <a:ext cx="136" cy="22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sp>
                <p:nvSpPr>
                  <p:cNvPr id="46" name="Line 31"/>
                  <p:cNvSpPr>
                    <a:spLocks noChangeShapeType="1"/>
                  </p:cNvSpPr>
                  <p:nvPr/>
                </p:nvSpPr>
                <p:spPr bwMode="auto">
                  <a:xfrm flipH="1" flipV="1">
                    <a:off x="1315" y="3453"/>
                    <a:ext cx="159" cy="18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sp>
                <p:nvSpPr>
                  <p:cNvPr id="47" name="Line 32"/>
                  <p:cNvSpPr>
                    <a:spLocks noChangeShapeType="1"/>
                  </p:cNvSpPr>
                  <p:nvPr/>
                </p:nvSpPr>
                <p:spPr bwMode="auto">
                  <a:xfrm flipH="1">
                    <a:off x="1315" y="3634"/>
                    <a:ext cx="159" cy="18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grpSp>
            <p:sp>
              <p:nvSpPr>
                <p:cNvPr id="40" name="Line 33"/>
                <p:cNvSpPr>
                  <a:spLocks noChangeShapeType="1"/>
                </p:cNvSpPr>
                <p:nvPr/>
              </p:nvSpPr>
              <p:spPr bwMode="auto">
                <a:xfrm>
                  <a:off x="1406" y="3543"/>
                  <a:ext cx="11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grpSp>
          <p:sp>
            <p:nvSpPr>
              <p:cNvPr id="36" name="Line 34"/>
              <p:cNvSpPr>
                <a:spLocks noChangeShapeType="1"/>
              </p:cNvSpPr>
              <p:nvPr/>
            </p:nvSpPr>
            <p:spPr bwMode="auto">
              <a:xfrm flipV="1">
                <a:off x="3129" y="3090"/>
                <a:ext cx="91" cy="6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sp>
            <p:nvSpPr>
              <p:cNvPr id="37" name="Line 35"/>
              <p:cNvSpPr>
                <a:spLocks noChangeShapeType="1"/>
              </p:cNvSpPr>
              <p:nvPr/>
            </p:nvSpPr>
            <p:spPr bwMode="auto">
              <a:xfrm>
                <a:off x="2631" y="3317"/>
                <a:ext cx="11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sp>
            <p:nvSpPr>
              <p:cNvPr id="38" name="Line 36"/>
              <p:cNvSpPr>
                <a:spLocks noChangeShapeType="1"/>
              </p:cNvSpPr>
              <p:nvPr/>
            </p:nvSpPr>
            <p:spPr bwMode="auto">
              <a:xfrm>
                <a:off x="3129" y="3543"/>
                <a:ext cx="91" cy="11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grpSp>
        <p:sp>
          <p:nvSpPr>
            <p:cNvPr id="29" name="Text Box 37"/>
            <p:cNvSpPr txBox="1">
              <a:spLocks noChangeArrowheads="1"/>
            </p:cNvSpPr>
            <p:nvPr/>
          </p:nvSpPr>
          <p:spPr bwMode="auto">
            <a:xfrm>
              <a:off x="5919440" y="2627400"/>
              <a:ext cx="705339" cy="52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800">
                  <a:latin typeface="Times New Roman" panose="02020603050405020304" pitchFamily="18" charset="0"/>
                  <a:cs typeface="Times New Roman" panose="02020603050405020304" pitchFamily="18" charset="0"/>
                </a:rPr>
                <a:t>Br</a:t>
              </a:r>
            </a:p>
          </p:txBody>
        </p:sp>
        <p:sp>
          <p:nvSpPr>
            <p:cNvPr id="33" name="Text Box 38"/>
            <p:cNvSpPr txBox="1">
              <a:spLocks noChangeArrowheads="1"/>
            </p:cNvSpPr>
            <p:nvPr/>
          </p:nvSpPr>
          <p:spPr bwMode="auto">
            <a:xfrm>
              <a:off x="5919440" y="3438574"/>
              <a:ext cx="705339" cy="52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800">
                  <a:latin typeface="Times New Roman" panose="02020603050405020304" pitchFamily="18" charset="0"/>
                  <a:cs typeface="Times New Roman" panose="02020603050405020304" pitchFamily="18" charset="0"/>
                </a:rPr>
                <a:t>Br</a:t>
              </a:r>
            </a:p>
          </p:txBody>
        </p:sp>
        <p:sp>
          <p:nvSpPr>
            <p:cNvPr id="34" name="Line 39"/>
            <p:cNvSpPr>
              <a:spLocks noChangeShapeType="1"/>
            </p:cNvSpPr>
            <p:nvPr/>
          </p:nvSpPr>
          <p:spPr bwMode="auto">
            <a:xfrm>
              <a:off x="7239000" y="3173224"/>
              <a:ext cx="0" cy="5307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800">
                <a:latin typeface="Times New Roman" panose="02020603050405020304" pitchFamily="18" charset="0"/>
                <a:cs typeface="Times New Roman" panose="02020603050405020304" pitchFamily="18" charset="0"/>
              </a:endParaRPr>
            </a:p>
          </p:txBody>
        </p:sp>
        <p:sp>
          <p:nvSpPr>
            <p:cNvPr id="2" name="TextBox 1"/>
            <p:cNvSpPr txBox="1"/>
            <p:nvPr/>
          </p:nvSpPr>
          <p:spPr>
            <a:xfrm>
              <a:off x="7214397" y="3416501"/>
              <a:ext cx="1143000" cy="461665"/>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Trắng</a:t>
              </a:r>
              <a:endParaRPr lang="en-US" sz="2400" dirty="0">
                <a:latin typeface="Times New Roman" panose="02020603050405020304" pitchFamily="18" charset="0"/>
                <a:cs typeface="Times New Roman" panose="02020603050405020304" pitchFamily="18" charset="0"/>
              </a:endParaRPr>
            </a:p>
          </p:txBody>
        </p:sp>
        <p:sp>
          <p:nvSpPr>
            <p:cNvPr id="3" name="Rectangle 2"/>
            <p:cNvSpPr/>
            <p:nvPr/>
          </p:nvSpPr>
          <p:spPr>
            <a:xfrm>
              <a:off x="3948901" y="3917648"/>
              <a:ext cx="3925755" cy="523220"/>
            </a:xfrm>
            <a:prstGeom prst="rect">
              <a:avLst/>
            </a:prstGeom>
          </p:spPr>
          <p:txBody>
            <a:bodyPr wrap="square">
              <a:spAutoFit/>
            </a:bodyPr>
            <a:lstStyle/>
            <a:p>
              <a:pPr>
                <a:spcBef>
                  <a:spcPct val="0"/>
                </a:spcBef>
              </a:pPr>
              <a:r>
                <a:rPr lang="en-US" altLang="en-US" sz="2800" dirty="0">
                  <a:latin typeface="Times New Roman" panose="02020603050405020304" pitchFamily="18" charset="0"/>
                  <a:cs typeface="Times New Roman" panose="02020603050405020304" pitchFamily="18" charset="0"/>
                </a:rPr>
                <a:t>(2,4,6-tribromanilin)</a:t>
              </a:r>
              <a:endParaRPr lang="en-US" altLang="en-US" sz="2800" dirty="0">
                <a:solidFill>
                  <a:srgbClr val="003366"/>
                </a:solidFill>
                <a:latin typeface="Times New Roman" panose="02020603050405020304" pitchFamily="18" charset="0"/>
                <a:cs typeface="Times New Roman" panose="02020603050405020304" pitchFamily="18" charset="0"/>
              </a:endParaRPr>
            </a:p>
          </p:txBody>
        </p:sp>
      </p:grpSp>
      <p:sp>
        <p:nvSpPr>
          <p:cNvPr id="60" name="Text Box 26"/>
          <p:cNvSpPr txBox="1">
            <a:spLocks noChangeArrowheads="1"/>
          </p:cNvSpPr>
          <p:nvPr/>
        </p:nvSpPr>
        <p:spPr bwMode="auto">
          <a:xfrm>
            <a:off x="598322" y="438875"/>
            <a:ext cx="4784191" cy="519113"/>
          </a:xfrm>
          <a:prstGeom prst="rect">
            <a:avLst/>
          </a:prstGeom>
          <a:solidFill>
            <a:srgbClr val="FFC000"/>
          </a:solidFill>
          <a:ln>
            <a:noFill/>
          </a:ln>
          <a:effectLst/>
        </p:spPr>
        <p:txBody>
          <a:bodyPr wrap="squar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r>
              <a:rPr lang="en-US" altLang="vi-VN" sz="2800" b="1" dirty="0" smtClean="0">
                <a:solidFill>
                  <a:srgbClr val="4B4619"/>
                </a:solidFill>
              </a:rPr>
              <a:t>1. 2.Tính </a:t>
            </a:r>
            <a:r>
              <a:rPr lang="en-US" altLang="vi-VN" sz="2800" b="1" dirty="0" err="1">
                <a:solidFill>
                  <a:srgbClr val="4B4619"/>
                </a:solidFill>
              </a:rPr>
              <a:t>chất</a:t>
            </a:r>
            <a:r>
              <a:rPr lang="en-US" altLang="vi-VN" sz="2800" b="1" dirty="0">
                <a:solidFill>
                  <a:srgbClr val="4B4619"/>
                </a:solidFill>
              </a:rPr>
              <a:t> </a:t>
            </a:r>
            <a:r>
              <a:rPr lang="en-US" altLang="vi-VN" sz="2800" b="1" dirty="0" err="1">
                <a:solidFill>
                  <a:srgbClr val="4B4619"/>
                </a:solidFill>
              </a:rPr>
              <a:t>hoá</a:t>
            </a:r>
            <a:r>
              <a:rPr lang="en-US" altLang="vi-VN" sz="2800" b="1" dirty="0">
                <a:solidFill>
                  <a:srgbClr val="4B4619"/>
                </a:solidFill>
              </a:rPr>
              <a:t> </a:t>
            </a:r>
            <a:r>
              <a:rPr lang="en-US" altLang="vi-VN" sz="2800" b="1" dirty="0" err="1">
                <a:solidFill>
                  <a:srgbClr val="4B4619"/>
                </a:solidFill>
              </a:rPr>
              <a:t>học</a:t>
            </a:r>
            <a:r>
              <a:rPr lang="en-US" altLang="vi-VN" sz="2800" b="1" dirty="0">
                <a:solidFill>
                  <a:srgbClr val="4B4619"/>
                </a:solidFill>
              </a:rPr>
              <a:t>: </a:t>
            </a:r>
          </a:p>
        </p:txBody>
      </p:sp>
    </p:spTree>
    <p:extLst>
      <p:ext uri="{BB962C8B-B14F-4D97-AF65-F5344CB8AC3E}">
        <p14:creationId xmlns:p14="http://schemas.microsoft.com/office/powerpoint/2010/main" val="3858810221"/>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fill="hold"/>
                                        <p:tgtEl>
                                          <p:spTgt spid="59"/>
                                        </p:tgtEl>
                                        <p:attrNameLst>
                                          <p:attrName>ppt_x</p:attrName>
                                        </p:attrNameLst>
                                      </p:cBhvr>
                                      <p:tavLst>
                                        <p:tav tm="0">
                                          <p:val>
                                            <p:strVal val="#ppt_x"/>
                                          </p:val>
                                        </p:tav>
                                        <p:tav tm="100000">
                                          <p:val>
                                            <p:strVal val="#ppt_x"/>
                                          </p:val>
                                        </p:tav>
                                      </p:tavLst>
                                    </p:anim>
                                    <p:anim calcmode="lin" valueType="num">
                                      <p:cBhvr additive="base">
                                        <p:cTn id="12" dur="500" fill="hold"/>
                                        <p:tgtEl>
                                          <p:spTgt spid="5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additive="base">
                                        <p:cTn id="15" dur="500" fill="hold"/>
                                        <p:tgtEl>
                                          <p:spTgt spid="58"/>
                                        </p:tgtEl>
                                        <p:attrNameLst>
                                          <p:attrName>ppt_x</p:attrName>
                                        </p:attrNameLst>
                                      </p:cBhvr>
                                      <p:tavLst>
                                        <p:tav tm="0">
                                          <p:val>
                                            <p:strVal val="#ppt_x"/>
                                          </p:val>
                                        </p:tav>
                                        <p:tav tm="100000">
                                          <p:val>
                                            <p:strVal val="#ppt_x"/>
                                          </p:val>
                                        </p:tav>
                                      </p:tavLst>
                                    </p:anim>
                                    <p:anim calcmode="lin" valueType="num">
                                      <p:cBhvr additive="base">
                                        <p:cTn id="16"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5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27228" y="266412"/>
            <a:ext cx="7889544"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2. BÀI </a:t>
            </a:r>
            <a:r>
              <a:rPr lang="en-US" sz="3200" b="1" dirty="0">
                <a:solidFill>
                  <a:schemeClr val="bg1"/>
                </a:solidFill>
                <a:latin typeface="Times New Roman" pitchFamily="18" charset="0"/>
                <a:cs typeface="Times New Roman" pitchFamily="18" charset="0"/>
              </a:rPr>
              <a:t>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pic>
        <p:nvPicPr>
          <p:cNvPr id="2" name="Picture 1"/>
          <p:cNvPicPr>
            <a:picLocks noChangeAspect="1"/>
          </p:cNvPicPr>
          <p:nvPr/>
        </p:nvPicPr>
        <p:blipFill rotWithShape="1">
          <a:blip r:embed="rId5"/>
          <a:srcRect l="-160" t="6390" r="160" b="14377"/>
          <a:stretch/>
        </p:blipFill>
        <p:spPr>
          <a:xfrm>
            <a:off x="2133600" y="1430302"/>
            <a:ext cx="4876800" cy="3864046"/>
          </a:xfrm>
          <a:prstGeom prst="rect">
            <a:avLst/>
          </a:prstGeom>
        </p:spPr>
      </p:pic>
    </p:spTree>
    <p:extLst>
      <p:ext uri="{BB962C8B-B14F-4D97-AF65-F5344CB8AC3E}">
        <p14:creationId xmlns:p14="http://schemas.microsoft.com/office/powerpoint/2010/main" val="3843848073"/>
      </p:ext>
    </p:extLst>
  </p:cSld>
  <p:clrMapOvr>
    <a:masterClrMapping/>
  </p:clrMapOvr>
  <p:transition advClick="0">
    <p:wipe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1371600"/>
            <a:ext cx="533400" cy="685800"/>
          </a:xfrm>
        </p:spPr>
        <p:txBody>
          <a:bodyPr/>
          <a:lstStyle/>
          <a:p>
            <a:pPr eaLnBrk="1" hangingPunct="1"/>
            <a:r>
              <a:rPr lang="en-US" altLang="vi-VN" sz="6000" b="1" dirty="0">
                <a:solidFill>
                  <a:srgbClr val="4B4619"/>
                </a:solidFill>
              </a:rPr>
              <a:t>1</a:t>
            </a:r>
            <a:endParaRPr lang="en-US" altLang="vi-VN" sz="6000" b="1" dirty="0" smtClean="0">
              <a:solidFill>
                <a:srgbClr val="4B4619"/>
              </a:solidFill>
            </a:endParaRPr>
          </a:p>
        </p:txBody>
      </p:sp>
      <p:sp>
        <p:nvSpPr>
          <p:cNvPr id="11267" name="Oval 3">
            <a:hlinkClick r:id="rId2" action="ppaction://hlinksldjump"/>
          </p:cNvPr>
          <p:cNvSpPr>
            <a:spLocks noChangeArrowheads="1"/>
          </p:cNvSpPr>
          <p:nvPr/>
        </p:nvSpPr>
        <p:spPr bwMode="auto">
          <a:xfrm>
            <a:off x="419100" y="28448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vi-VN" altLang="vi-VN" smtClean="0">
              <a:solidFill>
                <a:srgbClr val="000000"/>
              </a:solidFill>
            </a:endParaRPr>
          </a:p>
        </p:txBody>
      </p:sp>
      <p:sp>
        <p:nvSpPr>
          <p:cNvPr id="11268" name="Oval 4">
            <a:hlinkClick r:id="rId2" action="ppaction://hlinksldjump"/>
          </p:cNvPr>
          <p:cNvSpPr>
            <a:spLocks noChangeArrowheads="1"/>
          </p:cNvSpPr>
          <p:nvPr/>
        </p:nvSpPr>
        <p:spPr bwMode="auto">
          <a:xfrm>
            <a:off x="419100" y="38100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vi-VN" altLang="vi-VN" smtClean="0">
              <a:solidFill>
                <a:srgbClr val="000000"/>
              </a:solidFill>
            </a:endParaRPr>
          </a:p>
        </p:txBody>
      </p:sp>
      <p:sp>
        <p:nvSpPr>
          <p:cNvPr id="11270" name="Oval 6">
            <a:hlinkClick r:id="rId2" action="ppaction://hlinksldjump"/>
          </p:cNvPr>
          <p:cNvSpPr>
            <a:spLocks noChangeArrowheads="1"/>
          </p:cNvSpPr>
          <p:nvPr/>
        </p:nvSpPr>
        <p:spPr bwMode="auto">
          <a:xfrm>
            <a:off x="457200" y="57912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vi-VN" altLang="vi-VN" smtClean="0">
              <a:solidFill>
                <a:srgbClr val="000000"/>
              </a:solidFill>
            </a:endParaRPr>
          </a:p>
        </p:txBody>
      </p:sp>
      <p:sp>
        <p:nvSpPr>
          <p:cNvPr id="16391" name="Text Box 7"/>
          <p:cNvSpPr txBox="1">
            <a:spLocks noChangeArrowheads="1"/>
          </p:cNvSpPr>
          <p:nvPr/>
        </p:nvSpPr>
        <p:spPr bwMode="auto">
          <a:xfrm>
            <a:off x="1371600" y="29464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fontAlgn="base">
              <a:spcBef>
                <a:spcPct val="50000"/>
              </a:spcBef>
              <a:spcAft>
                <a:spcPct val="0"/>
              </a:spcAft>
            </a:pPr>
            <a:r>
              <a:rPr lang="en-US" altLang="vi-VN" sz="3600" smtClean="0">
                <a:solidFill>
                  <a:srgbClr val="4B4619"/>
                </a:solidFill>
              </a:rPr>
              <a:t>Một</a:t>
            </a:r>
            <a:endParaRPr lang="en-US" altLang="vi-VN" sz="3600" baseline="30000" smtClean="0">
              <a:solidFill>
                <a:srgbClr val="4B4619"/>
              </a:solidFill>
            </a:endParaRPr>
          </a:p>
        </p:txBody>
      </p:sp>
      <p:sp>
        <p:nvSpPr>
          <p:cNvPr id="16392" name="Text Box 8"/>
          <p:cNvSpPr txBox="1">
            <a:spLocks noChangeArrowheads="1"/>
          </p:cNvSpPr>
          <p:nvPr/>
        </p:nvSpPr>
        <p:spPr bwMode="auto">
          <a:xfrm>
            <a:off x="1371600" y="39243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fontAlgn="base">
              <a:spcBef>
                <a:spcPct val="50000"/>
              </a:spcBef>
              <a:spcAft>
                <a:spcPct val="0"/>
              </a:spcAft>
            </a:pPr>
            <a:r>
              <a:rPr lang="en-US" altLang="vi-VN" sz="3600" smtClean="0">
                <a:solidFill>
                  <a:srgbClr val="4B4619"/>
                </a:solidFill>
              </a:rPr>
              <a:t>Hai </a:t>
            </a:r>
          </a:p>
        </p:txBody>
      </p:sp>
      <p:sp>
        <p:nvSpPr>
          <p:cNvPr id="16393" name="Text Box 9"/>
          <p:cNvSpPr txBox="1">
            <a:spLocks noChangeArrowheads="1"/>
          </p:cNvSpPr>
          <p:nvPr/>
        </p:nvSpPr>
        <p:spPr bwMode="auto">
          <a:xfrm>
            <a:off x="1371600" y="49149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fontAlgn="base">
              <a:spcBef>
                <a:spcPct val="50000"/>
              </a:spcBef>
              <a:spcAft>
                <a:spcPct val="0"/>
              </a:spcAft>
            </a:pPr>
            <a:r>
              <a:rPr lang="en-US" altLang="vi-VN" sz="3600" smtClean="0">
                <a:solidFill>
                  <a:srgbClr val="4B4619"/>
                </a:solidFill>
              </a:rPr>
              <a:t>Ba</a:t>
            </a:r>
          </a:p>
        </p:txBody>
      </p:sp>
      <p:sp>
        <p:nvSpPr>
          <p:cNvPr id="16394" name="Text Box 10"/>
          <p:cNvSpPr txBox="1">
            <a:spLocks noChangeArrowheads="1"/>
          </p:cNvSpPr>
          <p:nvPr/>
        </p:nvSpPr>
        <p:spPr bwMode="auto">
          <a:xfrm>
            <a:off x="1371600" y="59055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fontAlgn="base">
              <a:spcBef>
                <a:spcPct val="50000"/>
              </a:spcBef>
              <a:spcAft>
                <a:spcPct val="0"/>
              </a:spcAft>
            </a:pPr>
            <a:r>
              <a:rPr lang="en-US" altLang="vi-VN" sz="3600" smtClean="0">
                <a:solidFill>
                  <a:srgbClr val="4B4619"/>
                </a:solidFill>
              </a:rPr>
              <a:t>Chưa xác định</a:t>
            </a:r>
          </a:p>
        </p:txBody>
      </p:sp>
      <p:sp>
        <p:nvSpPr>
          <p:cNvPr id="16395" name="Text Box 11"/>
          <p:cNvSpPr txBox="1">
            <a:spLocks noChangeArrowheads="1"/>
          </p:cNvSpPr>
          <p:nvPr/>
        </p:nvSpPr>
        <p:spPr bwMode="auto">
          <a:xfrm>
            <a:off x="1447800" y="1490663"/>
            <a:ext cx="7467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fontAlgn="base">
              <a:spcBef>
                <a:spcPct val="50000"/>
              </a:spcBef>
              <a:spcAft>
                <a:spcPct val="0"/>
              </a:spcAft>
            </a:pPr>
            <a:r>
              <a:rPr lang="en-US" altLang="vi-VN" sz="3600" smtClean="0">
                <a:solidFill>
                  <a:srgbClr val="800000"/>
                </a:solidFill>
              </a:rPr>
              <a:t>CH</a:t>
            </a:r>
            <a:r>
              <a:rPr lang="en-US" altLang="vi-VN" sz="3600" baseline="-25000" smtClean="0">
                <a:solidFill>
                  <a:srgbClr val="800000"/>
                </a:solidFill>
              </a:rPr>
              <a:t>3</a:t>
            </a:r>
            <a:r>
              <a:rPr lang="en-US" altLang="vi-VN" sz="3600" smtClean="0">
                <a:solidFill>
                  <a:srgbClr val="800000"/>
                </a:solidFill>
              </a:rPr>
              <a:t>N(CH</a:t>
            </a:r>
            <a:r>
              <a:rPr lang="en-US" altLang="vi-VN" sz="3600" baseline="-25000" smtClean="0">
                <a:solidFill>
                  <a:srgbClr val="800000"/>
                </a:solidFill>
              </a:rPr>
              <a:t>2</a:t>
            </a:r>
            <a:r>
              <a:rPr lang="en-US" altLang="vi-VN" sz="3600" smtClean="0">
                <a:solidFill>
                  <a:srgbClr val="800000"/>
                </a:solidFill>
              </a:rPr>
              <a:t>CH</a:t>
            </a:r>
            <a:r>
              <a:rPr lang="en-US" altLang="vi-VN" sz="3600" baseline="-25000" smtClean="0">
                <a:solidFill>
                  <a:srgbClr val="800000"/>
                </a:solidFill>
              </a:rPr>
              <a:t>3</a:t>
            </a:r>
            <a:r>
              <a:rPr lang="en-US" altLang="vi-VN" sz="3600" smtClean="0">
                <a:solidFill>
                  <a:srgbClr val="800000"/>
                </a:solidFill>
              </a:rPr>
              <a:t>)</a:t>
            </a:r>
            <a:r>
              <a:rPr lang="en-US" altLang="vi-VN" sz="3600" baseline="-25000" smtClean="0">
                <a:solidFill>
                  <a:srgbClr val="800000"/>
                </a:solidFill>
              </a:rPr>
              <a:t>2</a:t>
            </a:r>
            <a:r>
              <a:rPr lang="en-US" altLang="vi-VN" sz="3600" smtClean="0">
                <a:solidFill>
                  <a:srgbClr val="800000"/>
                </a:solidFill>
              </a:rPr>
              <a:t> là amin bậc mấy ?</a:t>
            </a:r>
          </a:p>
        </p:txBody>
      </p:sp>
    </p:spTree>
    <p:extLst>
      <p:ext uri="{BB962C8B-B14F-4D97-AF65-F5344CB8AC3E}">
        <p14:creationId xmlns:p14="http://schemas.microsoft.com/office/powerpoint/2010/main" val="315927394"/>
      </p:ext>
    </p:extLst>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1371600"/>
            <a:ext cx="533400" cy="685800"/>
          </a:xfrm>
        </p:spPr>
        <p:txBody>
          <a:bodyPr/>
          <a:lstStyle/>
          <a:p>
            <a:pPr eaLnBrk="1" hangingPunct="1"/>
            <a:r>
              <a:rPr lang="en-US" altLang="vi-VN" sz="6000" b="1" dirty="0" smtClean="0">
                <a:solidFill>
                  <a:srgbClr val="4B4619"/>
                </a:solidFill>
              </a:rPr>
              <a:t>2</a:t>
            </a:r>
          </a:p>
        </p:txBody>
      </p:sp>
      <p:sp>
        <p:nvSpPr>
          <p:cNvPr id="15363" name="Oval 3">
            <a:hlinkClick r:id="rId2" action="ppaction://hlinksldjump"/>
          </p:cNvPr>
          <p:cNvSpPr>
            <a:spLocks noChangeArrowheads="1"/>
          </p:cNvSpPr>
          <p:nvPr/>
        </p:nvSpPr>
        <p:spPr bwMode="auto">
          <a:xfrm>
            <a:off x="419100" y="28448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5365" name="Oval 5">
            <a:hlinkClick r:id="rId2" action="ppaction://hlinksldjump"/>
          </p:cNvPr>
          <p:cNvSpPr>
            <a:spLocks noChangeArrowheads="1"/>
          </p:cNvSpPr>
          <p:nvPr/>
        </p:nvSpPr>
        <p:spPr bwMode="auto">
          <a:xfrm>
            <a:off x="444500" y="48133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5366" name="Oval 6">
            <a:hlinkClick r:id="rId3" action="ppaction://hlinksldjump"/>
          </p:cNvPr>
          <p:cNvSpPr>
            <a:spLocks noChangeArrowheads="1"/>
          </p:cNvSpPr>
          <p:nvPr/>
        </p:nvSpPr>
        <p:spPr bwMode="auto">
          <a:xfrm>
            <a:off x="457200" y="57912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3319" name="Text Box 7"/>
          <p:cNvSpPr txBox="1">
            <a:spLocks noChangeArrowheads="1"/>
          </p:cNvSpPr>
          <p:nvPr/>
        </p:nvSpPr>
        <p:spPr bwMode="auto">
          <a:xfrm>
            <a:off x="1371600" y="2976563"/>
            <a:ext cx="7467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Phân tử đipeptit có 2 liên kết peptit</a:t>
            </a:r>
          </a:p>
        </p:txBody>
      </p:sp>
      <p:sp>
        <p:nvSpPr>
          <p:cNvPr id="13320" name="Text Box 8"/>
          <p:cNvSpPr txBox="1">
            <a:spLocks noChangeArrowheads="1"/>
          </p:cNvSpPr>
          <p:nvPr/>
        </p:nvSpPr>
        <p:spPr bwMode="auto">
          <a:xfrm>
            <a:off x="1371600" y="3943350"/>
            <a:ext cx="65357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Phân tử peptit có ít nhất 3 Oxi</a:t>
            </a:r>
          </a:p>
        </p:txBody>
      </p:sp>
      <p:sp>
        <p:nvSpPr>
          <p:cNvPr id="13321" name="Text Box 9"/>
          <p:cNvSpPr txBox="1">
            <a:spLocks noChangeArrowheads="1"/>
          </p:cNvSpPr>
          <p:nvPr/>
        </p:nvSpPr>
        <p:spPr bwMode="auto">
          <a:xfrm>
            <a:off x="1371600" y="4929188"/>
            <a:ext cx="75596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Phân tử tripeptit có 2 nhóm COOH</a:t>
            </a:r>
            <a:endParaRPr lang="en-US" altLang="vi-VN" sz="3600" baseline="-25000">
              <a:solidFill>
                <a:srgbClr val="4B4619"/>
              </a:solidFill>
            </a:endParaRPr>
          </a:p>
        </p:txBody>
      </p:sp>
      <p:sp>
        <p:nvSpPr>
          <p:cNvPr id="13322" name="Text Box 10"/>
          <p:cNvSpPr txBox="1">
            <a:spLocks noChangeArrowheads="1"/>
          </p:cNvSpPr>
          <p:nvPr/>
        </p:nvSpPr>
        <p:spPr bwMode="auto">
          <a:xfrm>
            <a:off x="1371600" y="5927725"/>
            <a:ext cx="7010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Phân tử đipeptit có 2 nhóm NH</a:t>
            </a:r>
            <a:r>
              <a:rPr lang="en-US" altLang="vi-VN" sz="3600" baseline="-25000">
                <a:solidFill>
                  <a:srgbClr val="4B4619"/>
                </a:solidFill>
              </a:rPr>
              <a:t>2</a:t>
            </a:r>
          </a:p>
        </p:txBody>
      </p:sp>
      <p:sp>
        <p:nvSpPr>
          <p:cNvPr id="13323" name="Text Box 11"/>
          <p:cNvSpPr txBox="1">
            <a:spLocks noChangeArrowheads="1"/>
          </p:cNvSpPr>
          <p:nvPr/>
        </p:nvSpPr>
        <p:spPr bwMode="auto">
          <a:xfrm>
            <a:off x="1462088" y="1533525"/>
            <a:ext cx="7467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800000"/>
                </a:solidFill>
              </a:rPr>
              <a:t>Phát biểu nào sau đây là đúng ?</a:t>
            </a:r>
          </a:p>
        </p:txBody>
      </p:sp>
    </p:spTree>
    <p:extLst>
      <p:ext uri="{BB962C8B-B14F-4D97-AF65-F5344CB8AC3E}">
        <p14:creationId xmlns:p14="http://schemas.microsoft.com/office/powerpoint/2010/main" val="3197036566"/>
      </p:ext>
    </p:extLst>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1371600"/>
            <a:ext cx="533400" cy="685800"/>
          </a:xfrm>
        </p:spPr>
        <p:txBody>
          <a:bodyPr/>
          <a:lstStyle/>
          <a:p>
            <a:pPr eaLnBrk="1" hangingPunct="1"/>
            <a:r>
              <a:rPr lang="en-US" altLang="vi-VN" sz="6000" b="1" dirty="0">
                <a:solidFill>
                  <a:srgbClr val="4B4619"/>
                </a:solidFill>
              </a:rPr>
              <a:t>3</a:t>
            </a:r>
            <a:endParaRPr lang="en-US" altLang="vi-VN" sz="6000" b="1" dirty="0" smtClean="0">
              <a:solidFill>
                <a:srgbClr val="4B4619"/>
              </a:solidFill>
            </a:endParaRPr>
          </a:p>
        </p:txBody>
      </p:sp>
      <p:sp>
        <p:nvSpPr>
          <p:cNvPr id="19459" name="Oval 3">
            <a:hlinkClick r:id="rId2" action="ppaction://hlinksldjump"/>
          </p:cNvPr>
          <p:cNvSpPr>
            <a:spLocks noChangeArrowheads="1"/>
          </p:cNvSpPr>
          <p:nvPr/>
        </p:nvSpPr>
        <p:spPr bwMode="auto">
          <a:xfrm>
            <a:off x="419100" y="28448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9460" name="Oval 4">
            <a:hlinkClick r:id="rId2" action="ppaction://hlinksldjump"/>
          </p:cNvPr>
          <p:cNvSpPr>
            <a:spLocks noChangeArrowheads="1"/>
          </p:cNvSpPr>
          <p:nvPr/>
        </p:nvSpPr>
        <p:spPr bwMode="auto">
          <a:xfrm>
            <a:off x="419100" y="38100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9462" name="Oval 6">
            <a:hlinkClick r:id="" action="ppaction://noaction"/>
          </p:cNvPr>
          <p:cNvSpPr>
            <a:spLocks noChangeArrowheads="1"/>
          </p:cNvSpPr>
          <p:nvPr/>
        </p:nvSpPr>
        <p:spPr bwMode="auto">
          <a:xfrm>
            <a:off x="457200" y="57912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4343" name="Text Box 7"/>
          <p:cNvSpPr txBox="1">
            <a:spLocks noChangeArrowheads="1"/>
          </p:cNvSpPr>
          <p:nvPr/>
        </p:nvSpPr>
        <p:spPr bwMode="auto">
          <a:xfrm>
            <a:off x="1371600" y="29464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Axit glutamic  và H</a:t>
            </a:r>
            <a:r>
              <a:rPr lang="en-US" altLang="vi-VN" sz="3600" baseline="30000">
                <a:solidFill>
                  <a:srgbClr val="4B4619"/>
                </a:solidFill>
              </a:rPr>
              <a:t>+</a:t>
            </a:r>
          </a:p>
        </p:txBody>
      </p:sp>
      <p:sp>
        <p:nvSpPr>
          <p:cNvPr id="14344" name="Text Box 8"/>
          <p:cNvSpPr txBox="1">
            <a:spLocks noChangeArrowheads="1"/>
          </p:cNvSpPr>
          <p:nvPr/>
        </p:nvSpPr>
        <p:spPr bwMode="auto">
          <a:xfrm>
            <a:off x="1371600" y="39243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Lysin và H</a:t>
            </a:r>
            <a:r>
              <a:rPr lang="en-US" altLang="vi-VN" sz="3600" baseline="30000">
                <a:solidFill>
                  <a:srgbClr val="4B4619"/>
                </a:solidFill>
              </a:rPr>
              <a:t>+</a:t>
            </a:r>
          </a:p>
        </p:txBody>
      </p:sp>
      <p:sp>
        <p:nvSpPr>
          <p:cNvPr id="14345" name="Text Box 9"/>
          <p:cNvSpPr txBox="1">
            <a:spLocks noChangeArrowheads="1"/>
          </p:cNvSpPr>
          <p:nvPr/>
        </p:nvSpPr>
        <p:spPr bwMode="auto">
          <a:xfrm>
            <a:off x="1371600" y="49149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Axit glutamic và NaOH</a:t>
            </a:r>
            <a:endParaRPr lang="en-US" altLang="vi-VN" sz="3600" baseline="30000">
              <a:solidFill>
                <a:srgbClr val="4B4619"/>
              </a:solidFill>
            </a:endParaRPr>
          </a:p>
        </p:txBody>
      </p:sp>
      <p:sp>
        <p:nvSpPr>
          <p:cNvPr id="14346" name="Text Box 10"/>
          <p:cNvSpPr txBox="1">
            <a:spLocks noChangeArrowheads="1"/>
          </p:cNvSpPr>
          <p:nvPr/>
        </p:nvSpPr>
        <p:spPr bwMode="auto">
          <a:xfrm>
            <a:off x="1371600" y="59055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Lysin và NaOH</a:t>
            </a:r>
          </a:p>
        </p:txBody>
      </p:sp>
      <p:sp>
        <p:nvSpPr>
          <p:cNvPr id="14347" name="Text Box 11"/>
          <p:cNvSpPr txBox="1">
            <a:spLocks noChangeArrowheads="1"/>
          </p:cNvSpPr>
          <p:nvPr/>
        </p:nvSpPr>
        <p:spPr bwMode="auto">
          <a:xfrm>
            <a:off x="1447800" y="1498600"/>
            <a:ext cx="74676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800000"/>
                </a:solidFill>
              </a:rPr>
              <a:t>Bột ngọt là sản phẩm của phản ứng nào?</a:t>
            </a:r>
          </a:p>
        </p:txBody>
      </p:sp>
    </p:spTree>
    <p:extLst>
      <p:ext uri="{BB962C8B-B14F-4D97-AF65-F5344CB8AC3E}">
        <p14:creationId xmlns:p14="http://schemas.microsoft.com/office/powerpoint/2010/main" val="2022625108"/>
      </p:ext>
    </p:extLst>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57200" y="1371600"/>
            <a:ext cx="533400" cy="685800"/>
          </a:xfrm>
        </p:spPr>
        <p:txBody>
          <a:bodyPr/>
          <a:lstStyle/>
          <a:p>
            <a:pPr eaLnBrk="1" hangingPunct="1"/>
            <a:r>
              <a:rPr lang="en-US" altLang="vi-VN" sz="6000" b="1" dirty="0">
                <a:solidFill>
                  <a:srgbClr val="4B4619"/>
                </a:solidFill>
              </a:rPr>
              <a:t>4</a:t>
            </a:r>
            <a:endParaRPr lang="en-US" altLang="vi-VN" sz="6000" b="1" dirty="0" smtClean="0">
              <a:solidFill>
                <a:srgbClr val="4B4619"/>
              </a:solidFill>
            </a:endParaRPr>
          </a:p>
        </p:txBody>
      </p:sp>
      <p:sp>
        <p:nvSpPr>
          <p:cNvPr id="21508" name="Oval 4">
            <a:hlinkClick r:id="rId2" action="ppaction://hlinksldjump"/>
          </p:cNvPr>
          <p:cNvSpPr>
            <a:spLocks noChangeArrowheads="1"/>
          </p:cNvSpPr>
          <p:nvPr/>
        </p:nvSpPr>
        <p:spPr bwMode="auto">
          <a:xfrm>
            <a:off x="419100" y="38100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21509" name="Oval 5">
            <a:hlinkClick r:id="rId2" action="ppaction://hlinksldjump"/>
          </p:cNvPr>
          <p:cNvSpPr>
            <a:spLocks noChangeArrowheads="1"/>
          </p:cNvSpPr>
          <p:nvPr/>
        </p:nvSpPr>
        <p:spPr bwMode="auto">
          <a:xfrm>
            <a:off x="444500" y="48133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21510" name="Oval 6">
            <a:hlinkClick r:id="rId2" action="ppaction://hlinksldjump"/>
          </p:cNvPr>
          <p:cNvSpPr>
            <a:spLocks noChangeArrowheads="1"/>
          </p:cNvSpPr>
          <p:nvPr/>
        </p:nvSpPr>
        <p:spPr bwMode="auto">
          <a:xfrm>
            <a:off x="457200" y="57912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1271" name="Text Box 7"/>
          <p:cNvSpPr txBox="1">
            <a:spLocks noChangeArrowheads="1"/>
          </p:cNvSpPr>
          <p:nvPr/>
        </p:nvSpPr>
        <p:spPr bwMode="auto">
          <a:xfrm>
            <a:off x="1371600" y="3044825"/>
            <a:ext cx="6203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1&lt;5&lt;2&lt;3&lt;4</a:t>
            </a:r>
            <a:endParaRPr lang="en-US" altLang="vi-VN" sz="3600" baseline="30000">
              <a:solidFill>
                <a:srgbClr val="4B4619"/>
              </a:solidFill>
            </a:endParaRPr>
          </a:p>
        </p:txBody>
      </p:sp>
      <p:sp>
        <p:nvSpPr>
          <p:cNvPr id="11272" name="Text Box 8"/>
          <p:cNvSpPr txBox="1">
            <a:spLocks noChangeArrowheads="1"/>
          </p:cNvSpPr>
          <p:nvPr/>
        </p:nvSpPr>
        <p:spPr bwMode="auto">
          <a:xfrm>
            <a:off x="1371600" y="4022725"/>
            <a:ext cx="63912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1&lt;5&lt;3&lt;2&lt;4</a:t>
            </a:r>
            <a:endParaRPr lang="en-US" altLang="vi-VN" sz="3600" baseline="-25000">
              <a:solidFill>
                <a:srgbClr val="4B4619"/>
              </a:solidFill>
            </a:endParaRPr>
          </a:p>
        </p:txBody>
      </p:sp>
      <p:sp>
        <p:nvSpPr>
          <p:cNvPr id="11273" name="Text Box 9"/>
          <p:cNvSpPr txBox="1">
            <a:spLocks noChangeArrowheads="1"/>
          </p:cNvSpPr>
          <p:nvPr/>
        </p:nvSpPr>
        <p:spPr bwMode="auto">
          <a:xfrm>
            <a:off x="1371600" y="5013325"/>
            <a:ext cx="67389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1&lt;2&lt;5&lt;3&lt;4</a:t>
            </a:r>
            <a:endParaRPr lang="en-US" altLang="vi-VN" sz="3600" baseline="30000">
              <a:solidFill>
                <a:srgbClr val="4B4619"/>
              </a:solidFill>
            </a:endParaRPr>
          </a:p>
        </p:txBody>
      </p:sp>
      <p:sp>
        <p:nvSpPr>
          <p:cNvPr id="11274" name="Text Box 10"/>
          <p:cNvSpPr txBox="1">
            <a:spLocks noChangeArrowheads="1"/>
          </p:cNvSpPr>
          <p:nvPr/>
        </p:nvSpPr>
        <p:spPr bwMode="auto">
          <a:xfrm>
            <a:off x="1371600" y="6003925"/>
            <a:ext cx="5257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2&lt;1&lt;3&lt;5&lt;4</a:t>
            </a:r>
            <a:endParaRPr lang="el-GR" altLang="vi-VN" sz="3600">
              <a:solidFill>
                <a:srgbClr val="4B4619"/>
              </a:solidFill>
              <a:cs typeface="Arial" charset="0"/>
            </a:endParaRPr>
          </a:p>
        </p:txBody>
      </p:sp>
      <p:sp>
        <p:nvSpPr>
          <p:cNvPr id="11275" name="Text Box 11"/>
          <p:cNvSpPr txBox="1">
            <a:spLocks noChangeArrowheads="1"/>
          </p:cNvSpPr>
          <p:nvPr/>
        </p:nvSpPr>
        <p:spPr bwMode="auto">
          <a:xfrm>
            <a:off x="1447800" y="962025"/>
            <a:ext cx="7467600" cy="1754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ts val="1200"/>
              </a:spcBef>
            </a:pPr>
            <a:r>
              <a:rPr lang="en-US" altLang="vi-VN" sz="3600" dirty="0" err="1">
                <a:solidFill>
                  <a:srgbClr val="800000"/>
                </a:solidFill>
              </a:rPr>
              <a:t>Sắp</a:t>
            </a:r>
            <a:r>
              <a:rPr lang="en-US" altLang="vi-VN" sz="3600" dirty="0">
                <a:solidFill>
                  <a:srgbClr val="800000"/>
                </a:solidFill>
              </a:rPr>
              <a:t> </a:t>
            </a:r>
            <a:r>
              <a:rPr lang="en-US" altLang="vi-VN" sz="3600" dirty="0" err="1">
                <a:solidFill>
                  <a:srgbClr val="800000"/>
                </a:solidFill>
              </a:rPr>
              <a:t>xếp</a:t>
            </a:r>
            <a:r>
              <a:rPr lang="en-US" altLang="vi-VN" sz="3600" dirty="0">
                <a:solidFill>
                  <a:srgbClr val="800000"/>
                </a:solidFill>
              </a:rPr>
              <a:t> </a:t>
            </a:r>
            <a:r>
              <a:rPr lang="en-US" altLang="vi-VN" sz="3600" dirty="0" err="1">
                <a:solidFill>
                  <a:srgbClr val="800000"/>
                </a:solidFill>
              </a:rPr>
              <a:t>theo</a:t>
            </a:r>
            <a:r>
              <a:rPr lang="en-US" altLang="vi-VN" sz="3600" dirty="0">
                <a:solidFill>
                  <a:srgbClr val="800000"/>
                </a:solidFill>
              </a:rPr>
              <a:t> </a:t>
            </a:r>
            <a:r>
              <a:rPr lang="en-US" altLang="vi-VN" sz="3600" dirty="0" err="1">
                <a:solidFill>
                  <a:srgbClr val="800000"/>
                </a:solidFill>
              </a:rPr>
              <a:t>chiều</a:t>
            </a:r>
            <a:r>
              <a:rPr lang="en-US" altLang="vi-VN" sz="3600" dirty="0">
                <a:solidFill>
                  <a:srgbClr val="800000"/>
                </a:solidFill>
              </a:rPr>
              <a:t> </a:t>
            </a:r>
            <a:r>
              <a:rPr lang="en-US" altLang="vi-VN" sz="3600" dirty="0" err="1">
                <a:solidFill>
                  <a:srgbClr val="800000"/>
                </a:solidFill>
              </a:rPr>
              <a:t>tăng</a:t>
            </a:r>
            <a:r>
              <a:rPr lang="en-US" altLang="vi-VN" sz="3600" dirty="0">
                <a:solidFill>
                  <a:srgbClr val="800000"/>
                </a:solidFill>
              </a:rPr>
              <a:t> </a:t>
            </a:r>
            <a:r>
              <a:rPr lang="en-US" altLang="vi-VN" sz="3600" dirty="0" err="1">
                <a:solidFill>
                  <a:srgbClr val="800000"/>
                </a:solidFill>
              </a:rPr>
              <a:t>dần</a:t>
            </a:r>
            <a:r>
              <a:rPr lang="en-US" altLang="vi-VN" sz="3600" dirty="0">
                <a:solidFill>
                  <a:srgbClr val="800000"/>
                </a:solidFill>
              </a:rPr>
              <a:t> </a:t>
            </a:r>
            <a:r>
              <a:rPr lang="en-US" altLang="vi-VN" sz="3600" dirty="0" err="1">
                <a:solidFill>
                  <a:srgbClr val="800000"/>
                </a:solidFill>
              </a:rPr>
              <a:t>tính</a:t>
            </a:r>
            <a:r>
              <a:rPr lang="en-US" altLang="vi-VN" sz="3600" dirty="0">
                <a:solidFill>
                  <a:srgbClr val="800000"/>
                </a:solidFill>
              </a:rPr>
              <a:t> </a:t>
            </a:r>
            <a:r>
              <a:rPr lang="en-US" altLang="vi-VN" sz="3600" dirty="0" err="1" smtClean="0">
                <a:solidFill>
                  <a:srgbClr val="800000"/>
                </a:solidFill>
              </a:rPr>
              <a:t>bazơ</a:t>
            </a:r>
            <a:r>
              <a:rPr lang="en-US" altLang="vi-VN" sz="3600" dirty="0" smtClean="0">
                <a:solidFill>
                  <a:srgbClr val="800000"/>
                </a:solidFill>
              </a:rPr>
              <a:t>: </a:t>
            </a:r>
            <a:r>
              <a:rPr lang="en-US" altLang="vi-VN" sz="3600" dirty="0">
                <a:solidFill>
                  <a:srgbClr val="800000"/>
                </a:solidFill>
              </a:rPr>
              <a:t>(1)C</a:t>
            </a:r>
            <a:r>
              <a:rPr lang="en-US" altLang="vi-VN" sz="3600" baseline="-25000" dirty="0">
                <a:solidFill>
                  <a:srgbClr val="800000"/>
                </a:solidFill>
              </a:rPr>
              <a:t>6</a:t>
            </a:r>
            <a:r>
              <a:rPr lang="en-US" altLang="vi-VN" sz="3600" dirty="0">
                <a:solidFill>
                  <a:srgbClr val="800000"/>
                </a:solidFill>
              </a:rPr>
              <a:t>H</a:t>
            </a:r>
            <a:r>
              <a:rPr lang="en-US" altLang="vi-VN" sz="3600" baseline="-25000" dirty="0">
                <a:solidFill>
                  <a:srgbClr val="800000"/>
                </a:solidFill>
              </a:rPr>
              <a:t>5</a:t>
            </a:r>
            <a:r>
              <a:rPr lang="en-US" altLang="vi-VN" sz="3600" dirty="0">
                <a:solidFill>
                  <a:srgbClr val="800000"/>
                </a:solidFill>
              </a:rPr>
              <a:t>NH</a:t>
            </a:r>
            <a:r>
              <a:rPr lang="en-US" altLang="vi-VN" sz="3600" baseline="-25000" dirty="0">
                <a:solidFill>
                  <a:srgbClr val="800000"/>
                </a:solidFill>
              </a:rPr>
              <a:t>2</a:t>
            </a:r>
            <a:r>
              <a:rPr lang="en-US" altLang="vi-VN" sz="3600" dirty="0">
                <a:solidFill>
                  <a:srgbClr val="800000"/>
                </a:solidFill>
              </a:rPr>
              <a:t>, (2)C</a:t>
            </a:r>
            <a:r>
              <a:rPr lang="en-US" altLang="vi-VN" sz="3600" baseline="-25000" dirty="0">
                <a:solidFill>
                  <a:srgbClr val="800000"/>
                </a:solidFill>
              </a:rPr>
              <a:t>2</a:t>
            </a:r>
            <a:r>
              <a:rPr lang="en-US" altLang="vi-VN" sz="3600" dirty="0">
                <a:solidFill>
                  <a:srgbClr val="800000"/>
                </a:solidFill>
              </a:rPr>
              <a:t>H</a:t>
            </a:r>
            <a:r>
              <a:rPr lang="en-US" altLang="vi-VN" sz="3600" baseline="-25000" dirty="0">
                <a:solidFill>
                  <a:srgbClr val="800000"/>
                </a:solidFill>
              </a:rPr>
              <a:t>5</a:t>
            </a:r>
            <a:r>
              <a:rPr lang="en-US" altLang="vi-VN" sz="3600" dirty="0">
                <a:solidFill>
                  <a:srgbClr val="800000"/>
                </a:solidFill>
              </a:rPr>
              <a:t>NH</a:t>
            </a:r>
            <a:r>
              <a:rPr lang="en-US" altLang="vi-VN" sz="3600" baseline="-25000" dirty="0">
                <a:solidFill>
                  <a:srgbClr val="800000"/>
                </a:solidFill>
              </a:rPr>
              <a:t>2</a:t>
            </a:r>
            <a:r>
              <a:rPr lang="en-US" altLang="vi-VN" sz="3600" dirty="0">
                <a:solidFill>
                  <a:srgbClr val="800000"/>
                </a:solidFill>
              </a:rPr>
              <a:t>, (3)(C</a:t>
            </a:r>
            <a:r>
              <a:rPr lang="en-US" altLang="vi-VN" sz="3600" baseline="-25000" dirty="0">
                <a:solidFill>
                  <a:srgbClr val="800000"/>
                </a:solidFill>
              </a:rPr>
              <a:t>2</a:t>
            </a:r>
            <a:r>
              <a:rPr lang="en-US" altLang="vi-VN" sz="3600" dirty="0">
                <a:solidFill>
                  <a:srgbClr val="800000"/>
                </a:solidFill>
              </a:rPr>
              <a:t>H</a:t>
            </a:r>
            <a:r>
              <a:rPr lang="en-US" altLang="vi-VN" sz="3600" baseline="-25000" dirty="0">
                <a:solidFill>
                  <a:srgbClr val="800000"/>
                </a:solidFill>
              </a:rPr>
              <a:t>5</a:t>
            </a:r>
            <a:r>
              <a:rPr lang="en-US" altLang="vi-VN" sz="3600" dirty="0">
                <a:solidFill>
                  <a:srgbClr val="800000"/>
                </a:solidFill>
              </a:rPr>
              <a:t>)</a:t>
            </a:r>
            <a:r>
              <a:rPr lang="en-US" altLang="vi-VN" sz="3600" baseline="-25000" dirty="0">
                <a:solidFill>
                  <a:srgbClr val="800000"/>
                </a:solidFill>
              </a:rPr>
              <a:t>2</a:t>
            </a:r>
            <a:r>
              <a:rPr lang="en-US" altLang="vi-VN" sz="3600" dirty="0">
                <a:solidFill>
                  <a:srgbClr val="800000"/>
                </a:solidFill>
              </a:rPr>
              <a:t>NH, (4)</a:t>
            </a:r>
            <a:r>
              <a:rPr lang="en-US" altLang="vi-VN" sz="3600" dirty="0" err="1">
                <a:solidFill>
                  <a:srgbClr val="800000"/>
                </a:solidFill>
              </a:rPr>
              <a:t>NaOH</a:t>
            </a:r>
            <a:r>
              <a:rPr lang="en-US" altLang="vi-VN" sz="3600" dirty="0">
                <a:solidFill>
                  <a:srgbClr val="800000"/>
                </a:solidFill>
              </a:rPr>
              <a:t>,(5)NH</a:t>
            </a:r>
            <a:r>
              <a:rPr lang="en-US" altLang="vi-VN" sz="3600" baseline="-25000" dirty="0">
                <a:solidFill>
                  <a:srgbClr val="800000"/>
                </a:solidFill>
              </a:rPr>
              <a:t>3</a:t>
            </a:r>
          </a:p>
        </p:txBody>
      </p:sp>
    </p:spTree>
    <p:extLst>
      <p:ext uri="{BB962C8B-B14F-4D97-AF65-F5344CB8AC3E}">
        <p14:creationId xmlns:p14="http://schemas.microsoft.com/office/powerpoint/2010/main" val="968608128"/>
      </p:ext>
    </p:extLst>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57200" y="1371600"/>
            <a:ext cx="533400" cy="685800"/>
          </a:xfrm>
        </p:spPr>
        <p:txBody>
          <a:bodyPr/>
          <a:lstStyle/>
          <a:p>
            <a:pPr eaLnBrk="1" hangingPunct="1"/>
            <a:r>
              <a:rPr lang="en-US" altLang="vi-VN" sz="6000" b="1" dirty="0">
                <a:solidFill>
                  <a:srgbClr val="4B4619"/>
                </a:solidFill>
              </a:rPr>
              <a:t>5</a:t>
            </a:r>
            <a:endParaRPr lang="en-US" altLang="vi-VN" sz="6000" b="1" dirty="0" smtClean="0">
              <a:solidFill>
                <a:srgbClr val="4B4619"/>
              </a:solidFill>
            </a:endParaRPr>
          </a:p>
        </p:txBody>
      </p:sp>
      <p:sp>
        <p:nvSpPr>
          <p:cNvPr id="23555" name="Oval 3">
            <a:hlinkClick r:id="rId2" action="ppaction://hlinksldjump"/>
          </p:cNvPr>
          <p:cNvSpPr>
            <a:spLocks noChangeArrowheads="1"/>
          </p:cNvSpPr>
          <p:nvPr/>
        </p:nvSpPr>
        <p:spPr bwMode="auto">
          <a:xfrm>
            <a:off x="419100" y="28448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23556" name="Oval 4">
            <a:hlinkClick r:id="rId3" action="ppaction://hlinksldjump"/>
          </p:cNvPr>
          <p:cNvSpPr>
            <a:spLocks noChangeArrowheads="1"/>
          </p:cNvSpPr>
          <p:nvPr/>
        </p:nvSpPr>
        <p:spPr bwMode="auto">
          <a:xfrm>
            <a:off x="419100" y="38100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23558" name="Oval 6">
            <a:hlinkClick r:id="rId3" action="ppaction://hlinksldjump"/>
          </p:cNvPr>
          <p:cNvSpPr>
            <a:spLocks noChangeArrowheads="1"/>
          </p:cNvSpPr>
          <p:nvPr/>
        </p:nvSpPr>
        <p:spPr bwMode="auto">
          <a:xfrm>
            <a:off x="457200" y="57912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7415" name="Text Box 7"/>
          <p:cNvSpPr txBox="1">
            <a:spLocks noChangeArrowheads="1"/>
          </p:cNvSpPr>
          <p:nvPr/>
        </p:nvSpPr>
        <p:spPr bwMode="auto">
          <a:xfrm>
            <a:off x="1371600" y="2946400"/>
            <a:ext cx="6324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4000">
                <a:solidFill>
                  <a:srgbClr val="4B4619"/>
                </a:solidFill>
              </a:rPr>
              <a:t>1</a:t>
            </a:r>
            <a:endParaRPr lang="en-US" altLang="vi-VN" sz="4000" baseline="-25000">
              <a:solidFill>
                <a:srgbClr val="4B4619"/>
              </a:solidFill>
            </a:endParaRPr>
          </a:p>
        </p:txBody>
      </p:sp>
      <p:sp>
        <p:nvSpPr>
          <p:cNvPr id="17416" name="Text Box 8"/>
          <p:cNvSpPr txBox="1">
            <a:spLocks noChangeArrowheads="1"/>
          </p:cNvSpPr>
          <p:nvPr/>
        </p:nvSpPr>
        <p:spPr bwMode="auto">
          <a:xfrm>
            <a:off x="1371600" y="3924300"/>
            <a:ext cx="6324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4000">
                <a:solidFill>
                  <a:srgbClr val="4B4619"/>
                </a:solidFill>
              </a:rPr>
              <a:t>2</a:t>
            </a:r>
            <a:endParaRPr lang="en-US" altLang="vi-VN" sz="4000" baseline="-25000">
              <a:solidFill>
                <a:srgbClr val="4B4619"/>
              </a:solidFill>
            </a:endParaRPr>
          </a:p>
        </p:txBody>
      </p:sp>
      <p:sp>
        <p:nvSpPr>
          <p:cNvPr id="17417" name="Text Box 9"/>
          <p:cNvSpPr txBox="1">
            <a:spLocks noChangeArrowheads="1"/>
          </p:cNvSpPr>
          <p:nvPr/>
        </p:nvSpPr>
        <p:spPr bwMode="auto">
          <a:xfrm>
            <a:off x="1371600" y="4914900"/>
            <a:ext cx="6324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4000">
                <a:solidFill>
                  <a:srgbClr val="4B4619"/>
                </a:solidFill>
              </a:rPr>
              <a:t>3</a:t>
            </a:r>
            <a:endParaRPr lang="en-US" altLang="vi-VN" sz="4000" baseline="-25000">
              <a:solidFill>
                <a:srgbClr val="4B4619"/>
              </a:solidFill>
            </a:endParaRPr>
          </a:p>
        </p:txBody>
      </p:sp>
      <p:sp>
        <p:nvSpPr>
          <p:cNvPr id="17418" name="Text Box 10"/>
          <p:cNvSpPr txBox="1">
            <a:spLocks noChangeArrowheads="1"/>
          </p:cNvSpPr>
          <p:nvPr/>
        </p:nvSpPr>
        <p:spPr bwMode="auto">
          <a:xfrm>
            <a:off x="1371600" y="5905500"/>
            <a:ext cx="6324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4000">
                <a:solidFill>
                  <a:srgbClr val="4B4619"/>
                </a:solidFill>
              </a:rPr>
              <a:t>4</a:t>
            </a:r>
          </a:p>
        </p:txBody>
      </p:sp>
      <p:sp>
        <p:nvSpPr>
          <p:cNvPr id="17419" name="Text Box 11"/>
          <p:cNvSpPr txBox="1">
            <a:spLocks noChangeArrowheads="1"/>
          </p:cNvSpPr>
          <p:nvPr/>
        </p:nvSpPr>
        <p:spPr bwMode="auto">
          <a:xfrm>
            <a:off x="1447800" y="762000"/>
            <a:ext cx="7467600" cy="192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r>
              <a:rPr lang="en-US" altLang="vi-VN" sz="3000">
                <a:solidFill>
                  <a:srgbClr val="800000"/>
                </a:solidFill>
              </a:rPr>
              <a:t>Arg-Pro- Pro-Gly-Phe-Ser-Pro-Phe-Arg</a:t>
            </a:r>
          </a:p>
          <a:p>
            <a:pPr eaLnBrk="1" hangingPunct="1"/>
            <a:r>
              <a:rPr lang="en-US" altLang="vi-VN" sz="3000">
                <a:solidFill>
                  <a:srgbClr val="800000"/>
                </a:solidFill>
              </a:rPr>
              <a:t>Khi thuỷ phân không hoàn toàn peptit này có thể thu được bao nhiêu tripeptit thành phân tử chứa glyxin(Gly). </a:t>
            </a:r>
          </a:p>
        </p:txBody>
      </p:sp>
      <p:sp>
        <p:nvSpPr>
          <p:cNvPr id="12" name="Text Box 2">
            <a:hlinkClick r:id="rId4" action="ppaction://hlinksldjump"/>
          </p:cNvPr>
          <p:cNvSpPr txBox="1">
            <a:spLocks noChangeArrowheads="1"/>
          </p:cNvSpPr>
          <p:nvPr/>
        </p:nvSpPr>
        <p:spPr bwMode="auto">
          <a:xfrm>
            <a:off x="3124200" y="3978275"/>
            <a:ext cx="4114800" cy="1749425"/>
          </a:xfrm>
          <a:prstGeom prst="rect">
            <a:avLst/>
          </a:prstGeom>
          <a:solidFill>
            <a:schemeClr val="bg1">
              <a:alpha val="70195"/>
            </a:schemeClr>
          </a:solidFill>
          <a:ln w="9525">
            <a:solidFill>
              <a:srgbClr val="800000"/>
            </a:solidFill>
            <a:prstDash val="dash"/>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chorCtr="1">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algn="ctr" eaLnBrk="1" hangingPunct="1"/>
            <a:r>
              <a:rPr lang="en-US" altLang="vi-VN" sz="3600">
                <a:solidFill>
                  <a:srgbClr val="800000"/>
                </a:solidFill>
              </a:rPr>
              <a:t>Pro- Pro-Gly</a:t>
            </a:r>
          </a:p>
          <a:p>
            <a:pPr algn="ctr" eaLnBrk="1" hangingPunct="1"/>
            <a:r>
              <a:rPr lang="en-US" altLang="vi-VN" sz="3600">
                <a:solidFill>
                  <a:srgbClr val="800000"/>
                </a:solidFill>
              </a:rPr>
              <a:t>Pro-Gly-Phe</a:t>
            </a:r>
          </a:p>
          <a:p>
            <a:pPr algn="ctr" eaLnBrk="1" hangingPunct="1"/>
            <a:r>
              <a:rPr lang="en-US" altLang="vi-VN" sz="3600">
                <a:solidFill>
                  <a:srgbClr val="800000"/>
                </a:solidFill>
              </a:rPr>
              <a:t>Gly-Phe-Ser</a:t>
            </a:r>
          </a:p>
        </p:txBody>
      </p:sp>
    </p:spTree>
    <p:extLst>
      <p:ext uri="{BB962C8B-B14F-4D97-AF65-F5344CB8AC3E}">
        <p14:creationId xmlns:p14="http://schemas.microsoft.com/office/powerpoint/2010/main" val="256320849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1371600"/>
            <a:ext cx="533400" cy="685800"/>
          </a:xfrm>
        </p:spPr>
        <p:txBody>
          <a:bodyPr/>
          <a:lstStyle/>
          <a:p>
            <a:pPr eaLnBrk="1" hangingPunct="1"/>
            <a:r>
              <a:rPr lang="en-US" altLang="vi-VN" sz="6000" b="1" dirty="0">
                <a:solidFill>
                  <a:srgbClr val="4B4619"/>
                </a:solidFill>
              </a:rPr>
              <a:t>1</a:t>
            </a:r>
            <a:endParaRPr lang="en-US" altLang="vi-VN" sz="6000" b="1" dirty="0" smtClean="0">
              <a:solidFill>
                <a:srgbClr val="4B4619"/>
              </a:solidFill>
            </a:endParaRPr>
          </a:p>
        </p:txBody>
      </p:sp>
      <p:sp>
        <p:nvSpPr>
          <p:cNvPr id="11267" name="Oval 3">
            <a:hlinkClick r:id="rId2" action="ppaction://hlinksldjump"/>
          </p:cNvPr>
          <p:cNvSpPr>
            <a:spLocks noChangeArrowheads="1"/>
          </p:cNvSpPr>
          <p:nvPr/>
        </p:nvSpPr>
        <p:spPr bwMode="auto">
          <a:xfrm>
            <a:off x="419100" y="28448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vi-VN" altLang="vi-VN" smtClean="0">
              <a:solidFill>
                <a:srgbClr val="000000"/>
              </a:solidFill>
            </a:endParaRPr>
          </a:p>
        </p:txBody>
      </p:sp>
      <p:sp>
        <p:nvSpPr>
          <p:cNvPr id="11268" name="Oval 4">
            <a:hlinkClick r:id="rId2" action="ppaction://hlinksldjump"/>
          </p:cNvPr>
          <p:cNvSpPr>
            <a:spLocks noChangeArrowheads="1"/>
          </p:cNvSpPr>
          <p:nvPr/>
        </p:nvSpPr>
        <p:spPr bwMode="auto">
          <a:xfrm>
            <a:off x="419100" y="38100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vi-VN" altLang="vi-VN" smtClean="0">
              <a:solidFill>
                <a:srgbClr val="000000"/>
              </a:solidFill>
            </a:endParaRPr>
          </a:p>
        </p:txBody>
      </p:sp>
      <p:sp>
        <p:nvSpPr>
          <p:cNvPr id="11269" name="Oval 5">
            <a:hlinkClick r:id="rId3" action="ppaction://hlinksldjump"/>
          </p:cNvPr>
          <p:cNvSpPr>
            <a:spLocks noChangeArrowheads="1"/>
          </p:cNvSpPr>
          <p:nvPr/>
        </p:nvSpPr>
        <p:spPr bwMode="auto">
          <a:xfrm>
            <a:off x="457200" y="4876800"/>
            <a:ext cx="914400" cy="914400"/>
          </a:xfrm>
          <a:prstGeom prst="ellipse">
            <a:avLst/>
          </a:prstGeom>
          <a:solidFill>
            <a:srgbClr val="FF0000"/>
          </a:solidFill>
          <a:ln>
            <a:noFill/>
          </a:ln>
          <a:effectLst/>
        </p:spPr>
        <p:txBody>
          <a:bodyPr wrap="none" anchor="ctr"/>
          <a:lstStyle/>
          <a:p>
            <a:pPr algn="ctr" fontAlgn="base">
              <a:spcBef>
                <a:spcPct val="0"/>
              </a:spcBef>
              <a:spcAft>
                <a:spcPct val="0"/>
              </a:spcAft>
            </a:pPr>
            <a:endParaRPr lang="vi-VN" altLang="vi-VN" smtClean="0">
              <a:solidFill>
                <a:srgbClr val="000000"/>
              </a:solidFill>
            </a:endParaRPr>
          </a:p>
        </p:txBody>
      </p:sp>
      <p:sp>
        <p:nvSpPr>
          <p:cNvPr id="11270" name="Oval 6">
            <a:hlinkClick r:id="rId2" action="ppaction://hlinksldjump"/>
          </p:cNvPr>
          <p:cNvSpPr>
            <a:spLocks noChangeArrowheads="1"/>
          </p:cNvSpPr>
          <p:nvPr/>
        </p:nvSpPr>
        <p:spPr bwMode="auto">
          <a:xfrm>
            <a:off x="457200" y="57912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vi-VN" altLang="vi-VN" smtClean="0">
              <a:solidFill>
                <a:srgbClr val="000000"/>
              </a:solidFill>
            </a:endParaRPr>
          </a:p>
        </p:txBody>
      </p:sp>
      <p:sp>
        <p:nvSpPr>
          <p:cNvPr id="16391" name="Text Box 7"/>
          <p:cNvSpPr txBox="1">
            <a:spLocks noChangeArrowheads="1"/>
          </p:cNvSpPr>
          <p:nvPr/>
        </p:nvSpPr>
        <p:spPr bwMode="auto">
          <a:xfrm>
            <a:off x="1371600" y="29464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fontAlgn="base">
              <a:spcBef>
                <a:spcPct val="50000"/>
              </a:spcBef>
              <a:spcAft>
                <a:spcPct val="0"/>
              </a:spcAft>
            </a:pPr>
            <a:r>
              <a:rPr lang="en-US" altLang="vi-VN" sz="3600" smtClean="0">
                <a:solidFill>
                  <a:srgbClr val="4B4619"/>
                </a:solidFill>
              </a:rPr>
              <a:t>Một</a:t>
            </a:r>
            <a:endParaRPr lang="en-US" altLang="vi-VN" sz="3600" baseline="30000" smtClean="0">
              <a:solidFill>
                <a:srgbClr val="4B4619"/>
              </a:solidFill>
            </a:endParaRPr>
          </a:p>
        </p:txBody>
      </p:sp>
      <p:sp>
        <p:nvSpPr>
          <p:cNvPr id="16392" name="Text Box 8"/>
          <p:cNvSpPr txBox="1">
            <a:spLocks noChangeArrowheads="1"/>
          </p:cNvSpPr>
          <p:nvPr/>
        </p:nvSpPr>
        <p:spPr bwMode="auto">
          <a:xfrm>
            <a:off x="1371600" y="39243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fontAlgn="base">
              <a:spcBef>
                <a:spcPct val="50000"/>
              </a:spcBef>
              <a:spcAft>
                <a:spcPct val="0"/>
              </a:spcAft>
            </a:pPr>
            <a:r>
              <a:rPr lang="en-US" altLang="vi-VN" sz="3600" smtClean="0">
                <a:solidFill>
                  <a:srgbClr val="4B4619"/>
                </a:solidFill>
              </a:rPr>
              <a:t>Hai </a:t>
            </a:r>
          </a:p>
        </p:txBody>
      </p:sp>
      <p:sp>
        <p:nvSpPr>
          <p:cNvPr id="16393" name="Text Box 9"/>
          <p:cNvSpPr txBox="1">
            <a:spLocks noChangeArrowheads="1"/>
          </p:cNvSpPr>
          <p:nvPr/>
        </p:nvSpPr>
        <p:spPr bwMode="auto">
          <a:xfrm>
            <a:off x="1371600" y="49149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fontAlgn="base">
              <a:spcBef>
                <a:spcPct val="50000"/>
              </a:spcBef>
              <a:spcAft>
                <a:spcPct val="0"/>
              </a:spcAft>
            </a:pPr>
            <a:r>
              <a:rPr lang="en-US" altLang="vi-VN" sz="3600" smtClean="0">
                <a:solidFill>
                  <a:srgbClr val="4B4619"/>
                </a:solidFill>
              </a:rPr>
              <a:t>Ba</a:t>
            </a:r>
          </a:p>
        </p:txBody>
      </p:sp>
      <p:sp>
        <p:nvSpPr>
          <p:cNvPr id="16394" name="Text Box 10"/>
          <p:cNvSpPr txBox="1">
            <a:spLocks noChangeArrowheads="1"/>
          </p:cNvSpPr>
          <p:nvPr/>
        </p:nvSpPr>
        <p:spPr bwMode="auto">
          <a:xfrm>
            <a:off x="1371600" y="59055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fontAlgn="base">
              <a:spcBef>
                <a:spcPct val="50000"/>
              </a:spcBef>
              <a:spcAft>
                <a:spcPct val="0"/>
              </a:spcAft>
            </a:pPr>
            <a:r>
              <a:rPr lang="en-US" altLang="vi-VN" sz="3600" smtClean="0">
                <a:solidFill>
                  <a:srgbClr val="4B4619"/>
                </a:solidFill>
              </a:rPr>
              <a:t>Chưa xác định</a:t>
            </a:r>
          </a:p>
        </p:txBody>
      </p:sp>
      <p:sp>
        <p:nvSpPr>
          <p:cNvPr id="16395" name="Text Box 11"/>
          <p:cNvSpPr txBox="1">
            <a:spLocks noChangeArrowheads="1"/>
          </p:cNvSpPr>
          <p:nvPr/>
        </p:nvSpPr>
        <p:spPr bwMode="auto">
          <a:xfrm>
            <a:off x="1447800" y="1490663"/>
            <a:ext cx="7467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fontAlgn="base">
              <a:spcBef>
                <a:spcPct val="50000"/>
              </a:spcBef>
              <a:spcAft>
                <a:spcPct val="0"/>
              </a:spcAft>
            </a:pPr>
            <a:r>
              <a:rPr lang="en-US" altLang="vi-VN" sz="3600" smtClean="0">
                <a:solidFill>
                  <a:srgbClr val="800000"/>
                </a:solidFill>
              </a:rPr>
              <a:t>CH</a:t>
            </a:r>
            <a:r>
              <a:rPr lang="en-US" altLang="vi-VN" sz="3600" baseline="-25000" smtClean="0">
                <a:solidFill>
                  <a:srgbClr val="800000"/>
                </a:solidFill>
              </a:rPr>
              <a:t>3</a:t>
            </a:r>
            <a:r>
              <a:rPr lang="en-US" altLang="vi-VN" sz="3600" smtClean="0">
                <a:solidFill>
                  <a:srgbClr val="800000"/>
                </a:solidFill>
              </a:rPr>
              <a:t>N(CH</a:t>
            </a:r>
            <a:r>
              <a:rPr lang="en-US" altLang="vi-VN" sz="3600" baseline="-25000" smtClean="0">
                <a:solidFill>
                  <a:srgbClr val="800000"/>
                </a:solidFill>
              </a:rPr>
              <a:t>2</a:t>
            </a:r>
            <a:r>
              <a:rPr lang="en-US" altLang="vi-VN" sz="3600" smtClean="0">
                <a:solidFill>
                  <a:srgbClr val="800000"/>
                </a:solidFill>
              </a:rPr>
              <a:t>CH</a:t>
            </a:r>
            <a:r>
              <a:rPr lang="en-US" altLang="vi-VN" sz="3600" baseline="-25000" smtClean="0">
                <a:solidFill>
                  <a:srgbClr val="800000"/>
                </a:solidFill>
              </a:rPr>
              <a:t>3</a:t>
            </a:r>
            <a:r>
              <a:rPr lang="en-US" altLang="vi-VN" sz="3600" smtClean="0">
                <a:solidFill>
                  <a:srgbClr val="800000"/>
                </a:solidFill>
              </a:rPr>
              <a:t>)</a:t>
            </a:r>
            <a:r>
              <a:rPr lang="en-US" altLang="vi-VN" sz="3600" baseline="-25000" smtClean="0">
                <a:solidFill>
                  <a:srgbClr val="800000"/>
                </a:solidFill>
              </a:rPr>
              <a:t>2</a:t>
            </a:r>
            <a:r>
              <a:rPr lang="en-US" altLang="vi-VN" sz="3600" smtClean="0">
                <a:solidFill>
                  <a:srgbClr val="800000"/>
                </a:solidFill>
              </a:rPr>
              <a:t> là amin bậc mấy ?</a:t>
            </a:r>
          </a:p>
        </p:txBody>
      </p:sp>
    </p:spTree>
    <p:extLst>
      <p:ext uri="{BB962C8B-B14F-4D97-AF65-F5344CB8AC3E}">
        <p14:creationId xmlns:p14="http://schemas.microsoft.com/office/powerpoint/2010/main" val="307081201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69"/>
                                        </p:tgtEl>
                                        <p:attrNameLst>
                                          <p:attrName>style.visibility</p:attrName>
                                        </p:attrNameLst>
                                      </p:cBhvr>
                                      <p:to>
                                        <p:strVal val="visible"/>
                                      </p:to>
                                    </p:set>
                                    <p:animEffect transition="in" filter="fade">
                                      <p:cBhvr>
                                        <p:cTn id="7" dur="5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1371600"/>
            <a:ext cx="533400" cy="685800"/>
          </a:xfrm>
        </p:spPr>
        <p:txBody>
          <a:bodyPr/>
          <a:lstStyle/>
          <a:p>
            <a:pPr eaLnBrk="1" hangingPunct="1"/>
            <a:r>
              <a:rPr lang="en-US" altLang="vi-VN" sz="6000" b="1" dirty="0" smtClean="0">
                <a:solidFill>
                  <a:srgbClr val="4B4619"/>
                </a:solidFill>
              </a:rPr>
              <a:t>2</a:t>
            </a:r>
          </a:p>
        </p:txBody>
      </p:sp>
      <p:sp>
        <p:nvSpPr>
          <p:cNvPr id="15363" name="Oval 3">
            <a:hlinkClick r:id="rId2" action="ppaction://hlinksldjump"/>
          </p:cNvPr>
          <p:cNvSpPr>
            <a:spLocks noChangeArrowheads="1"/>
          </p:cNvSpPr>
          <p:nvPr/>
        </p:nvSpPr>
        <p:spPr bwMode="auto">
          <a:xfrm>
            <a:off x="419100" y="28448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5364" name="Oval 4">
            <a:hlinkClick r:id="rId3" action="ppaction://hlinksldjump"/>
          </p:cNvPr>
          <p:cNvSpPr>
            <a:spLocks noChangeArrowheads="1"/>
          </p:cNvSpPr>
          <p:nvPr/>
        </p:nvSpPr>
        <p:spPr bwMode="auto">
          <a:xfrm>
            <a:off x="419100" y="3810000"/>
            <a:ext cx="914400" cy="914400"/>
          </a:xfrm>
          <a:prstGeom prst="ellipse">
            <a:avLst/>
          </a:prstGeom>
          <a:solidFill>
            <a:srgbClr val="FF0000"/>
          </a:solidFill>
          <a:ln>
            <a:noFill/>
          </a:ln>
          <a:effectLst/>
        </p:spPr>
        <p:txBody>
          <a:bodyPr wrap="none" anchor="ctr"/>
          <a:lstStyle/>
          <a:p>
            <a:pPr algn="ctr" eaLnBrk="1" hangingPunct="1"/>
            <a:endParaRPr lang="vi-VN" altLang="vi-VN"/>
          </a:p>
        </p:txBody>
      </p:sp>
      <p:sp>
        <p:nvSpPr>
          <p:cNvPr id="15365" name="Oval 5">
            <a:hlinkClick r:id="rId2" action="ppaction://hlinksldjump"/>
          </p:cNvPr>
          <p:cNvSpPr>
            <a:spLocks noChangeArrowheads="1"/>
          </p:cNvSpPr>
          <p:nvPr/>
        </p:nvSpPr>
        <p:spPr bwMode="auto">
          <a:xfrm>
            <a:off x="444500" y="48133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5366" name="Oval 6">
            <a:hlinkClick r:id="rId4" action="ppaction://hlinksldjump"/>
          </p:cNvPr>
          <p:cNvSpPr>
            <a:spLocks noChangeArrowheads="1"/>
          </p:cNvSpPr>
          <p:nvPr/>
        </p:nvSpPr>
        <p:spPr bwMode="auto">
          <a:xfrm>
            <a:off x="457200" y="57912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3319" name="Text Box 7"/>
          <p:cNvSpPr txBox="1">
            <a:spLocks noChangeArrowheads="1"/>
          </p:cNvSpPr>
          <p:nvPr/>
        </p:nvSpPr>
        <p:spPr bwMode="auto">
          <a:xfrm>
            <a:off x="1371600" y="2976563"/>
            <a:ext cx="7467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Phân tử đipeptit có 2 liên kết peptit</a:t>
            </a:r>
          </a:p>
        </p:txBody>
      </p:sp>
      <p:sp>
        <p:nvSpPr>
          <p:cNvPr id="13320" name="Text Box 8"/>
          <p:cNvSpPr txBox="1">
            <a:spLocks noChangeArrowheads="1"/>
          </p:cNvSpPr>
          <p:nvPr/>
        </p:nvSpPr>
        <p:spPr bwMode="auto">
          <a:xfrm>
            <a:off x="1371600" y="3943350"/>
            <a:ext cx="65357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Phân tử peptit có ít nhất 3 Oxi</a:t>
            </a:r>
          </a:p>
        </p:txBody>
      </p:sp>
      <p:sp>
        <p:nvSpPr>
          <p:cNvPr id="13321" name="Text Box 9"/>
          <p:cNvSpPr txBox="1">
            <a:spLocks noChangeArrowheads="1"/>
          </p:cNvSpPr>
          <p:nvPr/>
        </p:nvSpPr>
        <p:spPr bwMode="auto">
          <a:xfrm>
            <a:off x="1371600" y="4929188"/>
            <a:ext cx="75596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Phân tử tripeptit có 2 nhóm COOH</a:t>
            </a:r>
            <a:endParaRPr lang="en-US" altLang="vi-VN" sz="3600" baseline="-25000">
              <a:solidFill>
                <a:srgbClr val="4B4619"/>
              </a:solidFill>
            </a:endParaRPr>
          </a:p>
        </p:txBody>
      </p:sp>
      <p:sp>
        <p:nvSpPr>
          <p:cNvPr id="13322" name="Text Box 10"/>
          <p:cNvSpPr txBox="1">
            <a:spLocks noChangeArrowheads="1"/>
          </p:cNvSpPr>
          <p:nvPr/>
        </p:nvSpPr>
        <p:spPr bwMode="auto">
          <a:xfrm>
            <a:off x="1371600" y="5927725"/>
            <a:ext cx="7010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Phân tử đipeptit có 2 nhóm NH</a:t>
            </a:r>
            <a:r>
              <a:rPr lang="en-US" altLang="vi-VN" sz="3600" baseline="-25000">
                <a:solidFill>
                  <a:srgbClr val="4B4619"/>
                </a:solidFill>
              </a:rPr>
              <a:t>2</a:t>
            </a:r>
          </a:p>
        </p:txBody>
      </p:sp>
      <p:sp>
        <p:nvSpPr>
          <p:cNvPr id="13323" name="Text Box 11"/>
          <p:cNvSpPr txBox="1">
            <a:spLocks noChangeArrowheads="1"/>
          </p:cNvSpPr>
          <p:nvPr/>
        </p:nvSpPr>
        <p:spPr bwMode="auto">
          <a:xfrm>
            <a:off x="1462088" y="1533525"/>
            <a:ext cx="7467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800000"/>
                </a:solidFill>
              </a:rPr>
              <a:t>Phát biểu nào sau đây là đúng ?</a:t>
            </a:r>
          </a:p>
        </p:txBody>
      </p:sp>
    </p:spTree>
    <p:extLst>
      <p:ext uri="{BB962C8B-B14F-4D97-AF65-F5344CB8AC3E}">
        <p14:creationId xmlns:p14="http://schemas.microsoft.com/office/powerpoint/2010/main" val="47064727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fade">
                                      <p:cBhvr>
                                        <p:cTn id="7" dur="5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1371600"/>
            <a:ext cx="533400" cy="685800"/>
          </a:xfrm>
        </p:spPr>
        <p:txBody>
          <a:bodyPr/>
          <a:lstStyle/>
          <a:p>
            <a:pPr eaLnBrk="1" hangingPunct="1"/>
            <a:r>
              <a:rPr lang="en-US" altLang="vi-VN" sz="6000" b="1" dirty="0">
                <a:solidFill>
                  <a:srgbClr val="4B4619"/>
                </a:solidFill>
              </a:rPr>
              <a:t>3</a:t>
            </a:r>
            <a:endParaRPr lang="en-US" altLang="vi-VN" sz="6000" b="1" dirty="0" smtClean="0">
              <a:solidFill>
                <a:srgbClr val="4B4619"/>
              </a:solidFill>
            </a:endParaRPr>
          </a:p>
        </p:txBody>
      </p:sp>
      <p:sp>
        <p:nvSpPr>
          <p:cNvPr id="19459" name="Oval 3">
            <a:hlinkClick r:id="rId2" action="ppaction://hlinksldjump"/>
          </p:cNvPr>
          <p:cNvSpPr>
            <a:spLocks noChangeArrowheads="1"/>
          </p:cNvSpPr>
          <p:nvPr/>
        </p:nvSpPr>
        <p:spPr bwMode="auto">
          <a:xfrm>
            <a:off x="419100" y="28448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9460" name="Oval 4">
            <a:hlinkClick r:id="rId2" action="ppaction://hlinksldjump"/>
          </p:cNvPr>
          <p:cNvSpPr>
            <a:spLocks noChangeArrowheads="1"/>
          </p:cNvSpPr>
          <p:nvPr/>
        </p:nvSpPr>
        <p:spPr bwMode="auto">
          <a:xfrm>
            <a:off x="419100" y="38100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9461" name="Oval 5">
            <a:hlinkClick r:id="rId3" action="ppaction://hlinksldjump"/>
          </p:cNvPr>
          <p:cNvSpPr>
            <a:spLocks noChangeArrowheads="1"/>
          </p:cNvSpPr>
          <p:nvPr/>
        </p:nvSpPr>
        <p:spPr bwMode="auto">
          <a:xfrm>
            <a:off x="444500" y="4813300"/>
            <a:ext cx="914400" cy="914400"/>
          </a:xfrm>
          <a:prstGeom prst="ellipse">
            <a:avLst/>
          </a:prstGeom>
          <a:solidFill>
            <a:srgbClr val="FF0000"/>
          </a:solidFill>
          <a:ln>
            <a:noFill/>
          </a:ln>
          <a:effectLst/>
        </p:spPr>
        <p:txBody>
          <a:bodyPr wrap="none" anchor="ctr"/>
          <a:lstStyle/>
          <a:p>
            <a:pPr algn="ctr" eaLnBrk="1" hangingPunct="1"/>
            <a:endParaRPr lang="vi-VN" altLang="vi-VN"/>
          </a:p>
        </p:txBody>
      </p:sp>
      <p:sp>
        <p:nvSpPr>
          <p:cNvPr id="19462" name="Oval 6">
            <a:hlinkClick r:id="" action="ppaction://noaction"/>
          </p:cNvPr>
          <p:cNvSpPr>
            <a:spLocks noChangeArrowheads="1"/>
          </p:cNvSpPr>
          <p:nvPr/>
        </p:nvSpPr>
        <p:spPr bwMode="auto">
          <a:xfrm>
            <a:off x="457200" y="57912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4343" name="Text Box 7"/>
          <p:cNvSpPr txBox="1">
            <a:spLocks noChangeArrowheads="1"/>
          </p:cNvSpPr>
          <p:nvPr/>
        </p:nvSpPr>
        <p:spPr bwMode="auto">
          <a:xfrm>
            <a:off x="1371600" y="29464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Axit glutamic  và H</a:t>
            </a:r>
            <a:r>
              <a:rPr lang="en-US" altLang="vi-VN" sz="3600" baseline="30000">
                <a:solidFill>
                  <a:srgbClr val="4B4619"/>
                </a:solidFill>
              </a:rPr>
              <a:t>+</a:t>
            </a:r>
          </a:p>
        </p:txBody>
      </p:sp>
      <p:sp>
        <p:nvSpPr>
          <p:cNvPr id="14344" name="Text Box 8"/>
          <p:cNvSpPr txBox="1">
            <a:spLocks noChangeArrowheads="1"/>
          </p:cNvSpPr>
          <p:nvPr/>
        </p:nvSpPr>
        <p:spPr bwMode="auto">
          <a:xfrm>
            <a:off x="1371600" y="39243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Lysin và H</a:t>
            </a:r>
            <a:r>
              <a:rPr lang="en-US" altLang="vi-VN" sz="3600" baseline="30000">
                <a:solidFill>
                  <a:srgbClr val="4B4619"/>
                </a:solidFill>
              </a:rPr>
              <a:t>+</a:t>
            </a:r>
          </a:p>
        </p:txBody>
      </p:sp>
      <p:sp>
        <p:nvSpPr>
          <p:cNvPr id="14345" name="Text Box 9"/>
          <p:cNvSpPr txBox="1">
            <a:spLocks noChangeArrowheads="1"/>
          </p:cNvSpPr>
          <p:nvPr/>
        </p:nvSpPr>
        <p:spPr bwMode="auto">
          <a:xfrm>
            <a:off x="1371600" y="49149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Axit glutamic và NaOH</a:t>
            </a:r>
            <a:endParaRPr lang="en-US" altLang="vi-VN" sz="3600" baseline="30000">
              <a:solidFill>
                <a:srgbClr val="4B4619"/>
              </a:solidFill>
            </a:endParaRPr>
          </a:p>
        </p:txBody>
      </p:sp>
      <p:sp>
        <p:nvSpPr>
          <p:cNvPr id="14346" name="Text Box 10"/>
          <p:cNvSpPr txBox="1">
            <a:spLocks noChangeArrowheads="1"/>
          </p:cNvSpPr>
          <p:nvPr/>
        </p:nvSpPr>
        <p:spPr bwMode="auto">
          <a:xfrm>
            <a:off x="1371600" y="59055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Lysin và NaOH</a:t>
            </a:r>
          </a:p>
        </p:txBody>
      </p:sp>
      <p:sp>
        <p:nvSpPr>
          <p:cNvPr id="14347" name="Text Box 11"/>
          <p:cNvSpPr txBox="1">
            <a:spLocks noChangeArrowheads="1"/>
          </p:cNvSpPr>
          <p:nvPr/>
        </p:nvSpPr>
        <p:spPr bwMode="auto">
          <a:xfrm>
            <a:off x="1447800" y="1498600"/>
            <a:ext cx="74676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800000"/>
                </a:solidFill>
              </a:rPr>
              <a:t>Bột ngọt là sản phẩm của phản ứng nào?</a:t>
            </a:r>
          </a:p>
        </p:txBody>
      </p:sp>
    </p:spTree>
    <p:extLst>
      <p:ext uri="{BB962C8B-B14F-4D97-AF65-F5344CB8AC3E}">
        <p14:creationId xmlns:p14="http://schemas.microsoft.com/office/powerpoint/2010/main" val="186019239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61"/>
                                        </p:tgtEl>
                                        <p:attrNameLst>
                                          <p:attrName>style.visibility</p:attrName>
                                        </p:attrNameLst>
                                      </p:cBhvr>
                                      <p:to>
                                        <p:strVal val="visible"/>
                                      </p:to>
                                    </p:set>
                                    <p:animEffect transition="in" filter="fade">
                                      <p:cBhvr>
                                        <p:cTn id="7" dur="500"/>
                                        <p:tgtEl>
                                          <p:spTgt spid="19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57200" y="1371600"/>
            <a:ext cx="533400" cy="685800"/>
          </a:xfrm>
        </p:spPr>
        <p:txBody>
          <a:bodyPr/>
          <a:lstStyle/>
          <a:p>
            <a:pPr eaLnBrk="1" hangingPunct="1"/>
            <a:r>
              <a:rPr lang="en-US" altLang="vi-VN" sz="6000" b="1" dirty="0">
                <a:solidFill>
                  <a:srgbClr val="4B4619"/>
                </a:solidFill>
              </a:rPr>
              <a:t>4</a:t>
            </a:r>
            <a:endParaRPr lang="en-US" altLang="vi-VN" sz="6000" b="1" dirty="0" smtClean="0">
              <a:solidFill>
                <a:srgbClr val="4B4619"/>
              </a:solidFill>
            </a:endParaRPr>
          </a:p>
        </p:txBody>
      </p:sp>
      <p:sp>
        <p:nvSpPr>
          <p:cNvPr id="21507" name="Oval 3">
            <a:hlinkClick r:id="rId2" action="ppaction://hlinksldjump"/>
          </p:cNvPr>
          <p:cNvSpPr>
            <a:spLocks noChangeArrowheads="1"/>
          </p:cNvSpPr>
          <p:nvPr/>
        </p:nvSpPr>
        <p:spPr bwMode="auto">
          <a:xfrm>
            <a:off x="419100" y="2844800"/>
            <a:ext cx="914400" cy="914400"/>
          </a:xfrm>
          <a:prstGeom prst="ellipse">
            <a:avLst/>
          </a:prstGeom>
          <a:solidFill>
            <a:srgbClr val="FF0000"/>
          </a:solidFill>
          <a:ln>
            <a:noFill/>
          </a:ln>
          <a:effectLst/>
        </p:spPr>
        <p:txBody>
          <a:bodyPr wrap="none" anchor="ctr"/>
          <a:lstStyle/>
          <a:p>
            <a:pPr algn="ctr" eaLnBrk="1" hangingPunct="1"/>
            <a:endParaRPr lang="vi-VN" altLang="vi-VN"/>
          </a:p>
        </p:txBody>
      </p:sp>
      <p:sp>
        <p:nvSpPr>
          <p:cNvPr id="21508" name="Oval 4">
            <a:hlinkClick r:id="rId3" action="ppaction://hlinksldjump"/>
          </p:cNvPr>
          <p:cNvSpPr>
            <a:spLocks noChangeArrowheads="1"/>
          </p:cNvSpPr>
          <p:nvPr/>
        </p:nvSpPr>
        <p:spPr bwMode="auto">
          <a:xfrm>
            <a:off x="419100" y="38100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21509" name="Oval 5">
            <a:hlinkClick r:id="rId3" action="ppaction://hlinksldjump"/>
          </p:cNvPr>
          <p:cNvSpPr>
            <a:spLocks noChangeArrowheads="1"/>
          </p:cNvSpPr>
          <p:nvPr/>
        </p:nvSpPr>
        <p:spPr bwMode="auto">
          <a:xfrm>
            <a:off x="444500" y="48133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21510" name="Oval 6">
            <a:hlinkClick r:id="rId3" action="ppaction://hlinksldjump"/>
          </p:cNvPr>
          <p:cNvSpPr>
            <a:spLocks noChangeArrowheads="1"/>
          </p:cNvSpPr>
          <p:nvPr/>
        </p:nvSpPr>
        <p:spPr bwMode="auto">
          <a:xfrm>
            <a:off x="457200" y="57912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1271" name="Text Box 7"/>
          <p:cNvSpPr txBox="1">
            <a:spLocks noChangeArrowheads="1"/>
          </p:cNvSpPr>
          <p:nvPr/>
        </p:nvSpPr>
        <p:spPr bwMode="auto">
          <a:xfrm>
            <a:off x="1371600" y="3044825"/>
            <a:ext cx="6203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1&lt;5&lt;2&lt;3&lt;4</a:t>
            </a:r>
            <a:endParaRPr lang="en-US" altLang="vi-VN" sz="3600" baseline="30000">
              <a:solidFill>
                <a:srgbClr val="4B4619"/>
              </a:solidFill>
            </a:endParaRPr>
          </a:p>
        </p:txBody>
      </p:sp>
      <p:sp>
        <p:nvSpPr>
          <p:cNvPr id="11272" name="Text Box 8"/>
          <p:cNvSpPr txBox="1">
            <a:spLocks noChangeArrowheads="1"/>
          </p:cNvSpPr>
          <p:nvPr/>
        </p:nvSpPr>
        <p:spPr bwMode="auto">
          <a:xfrm>
            <a:off x="1371600" y="4022725"/>
            <a:ext cx="63912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1&lt;5&lt;3&lt;2&lt;4</a:t>
            </a:r>
            <a:endParaRPr lang="en-US" altLang="vi-VN" sz="3600" baseline="-25000">
              <a:solidFill>
                <a:srgbClr val="4B4619"/>
              </a:solidFill>
            </a:endParaRPr>
          </a:p>
        </p:txBody>
      </p:sp>
      <p:sp>
        <p:nvSpPr>
          <p:cNvPr id="11273" name="Text Box 9"/>
          <p:cNvSpPr txBox="1">
            <a:spLocks noChangeArrowheads="1"/>
          </p:cNvSpPr>
          <p:nvPr/>
        </p:nvSpPr>
        <p:spPr bwMode="auto">
          <a:xfrm>
            <a:off x="1371600" y="5013325"/>
            <a:ext cx="67389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1&lt;2&lt;5&lt;3&lt;4</a:t>
            </a:r>
            <a:endParaRPr lang="en-US" altLang="vi-VN" sz="3600" baseline="30000">
              <a:solidFill>
                <a:srgbClr val="4B4619"/>
              </a:solidFill>
            </a:endParaRPr>
          </a:p>
        </p:txBody>
      </p:sp>
      <p:sp>
        <p:nvSpPr>
          <p:cNvPr id="11274" name="Text Box 10"/>
          <p:cNvSpPr txBox="1">
            <a:spLocks noChangeArrowheads="1"/>
          </p:cNvSpPr>
          <p:nvPr/>
        </p:nvSpPr>
        <p:spPr bwMode="auto">
          <a:xfrm>
            <a:off x="1371600" y="6003925"/>
            <a:ext cx="5257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2&lt;1&lt;3&lt;5&lt;4</a:t>
            </a:r>
            <a:endParaRPr lang="el-GR" altLang="vi-VN" sz="3600">
              <a:solidFill>
                <a:srgbClr val="4B4619"/>
              </a:solidFill>
              <a:cs typeface="Arial" charset="0"/>
            </a:endParaRPr>
          </a:p>
        </p:txBody>
      </p:sp>
      <p:sp>
        <p:nvSpPr>
          <p:cNvPr id="11275" name="Text Box 11"/>
          <p:cNvSpPr txBox="1">
            <a:spLocks noChangeArrowheads="1"/>
          </p:cNvSpPr>
          <p:nvPr/>
        </p:nvSpPr>
        <p:spPr bwMode="auto">
          <a:xfrm>
            <a:off x="1447800" y="962025"/>
            <a:ext cx="7467600" cy="1754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ts val="1200"/>
              </a:spcBef>
            </a:pPr>
            <a:r>
              <a:rPr lang="en-US" altLang="vi-VN" sz="3600" dirty="0" err="1">
                <a:solidFill>
                  <a:srgbClr val="800000"/>
                </a:solidFill>
              </a:rPr>
              <a:t>Sắp</a:t>
            </a:r>
            <a:r>
              <a:rPr lang="en-US" altLang="vi-VN" sz="3600" dirty="0">
                <a:solidFill>
                  <a:srgbClr val="800000"/>
                </a:solidFill>
              </a:rPr>
              <a:t> </a:t>
            </a:r>
            <a:r>
              <a:rPr lang="en-US" altLang="vi-VN" sz="3600" dirty="0" err="1">
                <a:solidFill>
                  <a:srgbClr val="800000"/>
                </a:solidFill>
              </a:rPr>
              <a:t>xếp</a:t>
            </a:r>
            <a:r>
              <a:rPr lang="en-US" altLang="vi-VN" sz="3600" dirty="0">
                <a:solidFill>
                  <a:srgbClr val="800000"/>
                </a:solidFill>
              </a:rPr>
              <a:t> </a:t>
            </a:r>
            <a:r>
              <a:rPr lang="en-US" altLang="vi-VN" sz="3600" dirty="0" err="1">
                <a:solidFill>
                  <a:srgbClr val="800000"/>
                </a:solidFill>
              </a:rPr>
              <a:t>theo</a:t>
            </a:r>
            <a:r>
              <a:rPr lang="en-US" altLang="vi-VN" sz="3600" dirty="0">
                <a:solidFill>
                  <a:srgbClr val="800000"/>
                </a:solidFill>
              </a:rPr>
              <a:t> </a:t>
            </a:r>
            <a:r>
              <a:rPr lang="en-US" altLang="vi-VN" sz="3600" dirty="0" err="1">
                <a:solidFill>
                  <a:srgbClr val="800000"/>
                </a:solidFill>
              </a:rPr>
              <a:t>chiều</a:t>
            </a:r>
            <a:r>
              <a:rPr lang="en-US" altLang="vi-VN" sz="3600" dirty="0">
                <a:solidFill>
                  <a:srgbClr val="800000"/>
                </a:solidFill>
              </a:rPr>
              <a:t> </a:t>
            </a:r>
            <a:r>
              <a:rPr lang="en-US" altLang="vi-VN" sz="3600" dirty="0" err="1">
                <a:solidFill>
                  <a:srgbClr val="800000"/>
                </a:solidFill>
              </a:rPr>
              <a:t>tăng</a:t>
            </a:r>
            <a:r>
              <a:rPr lang="en-US" altLang="vi-VN" sz="3600" dirty="0">
                <a:solidFill>
                  <a:srgbClr val="800000"/>
                </a:solidFill>
              </a:rPr>
              <a:t> </a:t>
            </a:r>
            <a:r>
              <a:rPr lang="en-US" altLang="vi-VN" sz="3600" dirty="0" err="1">
                <a:solidFill>
                  <a:srgbClr val="800000"/>
                </a:solidFill>
              </a:rPr>
              <a:t>dần</a:t>
            </a:r>
            <a:r>
              <a:rPr lang="en-US" altLang="vi-VN" sz="3600" dirty="0">
                <a:solidFill>
                  <a:srgbClr val="800000"/>
                </a:solidFill>
              </a:rPr>
              <a:t> </a:t>
            </a:r>
            <a:r>
              <a:rPr lang="en-US" altLang="vi-VN" sz="3600" dirty="0" err="1">
                <a:solidFill>
                  <a:srgbClr val="800000"/>
                </a:solidFill>
              </a:rPr>
              <a:t>tính</a:t>
            </a:r>
            <a:r>
              <a:rPr lang="en-US" altLang="vi-VN" sz="3600" dirty="0">
                <a:solidFill>
                  <a:srgbClr val="800000"/>
                </a:solidFill>
              </a:rPr>
              <a:t> </a:t>
            </a:r>
            <a:r>
              <a:rPr lang="en-US" altLang="vi-VN" sz="3600" dirty="0" err="1" smtClean="0">
                <a:solidFill>
                  <a:srgbClr val="800000"/>
                </a:solidFill>
              </a:rPr>
              <a:t>bazơ</a:t>
            </a:r>
            <a:r>
              <a:rPr lang="en-US" altLang="vi-VN" sz="3600" dirty="0" smtClean="0">
                <a:solidFill>
                  <a:srgbClr val="800000"/>
                </a:solidFill>
              </a:rPr>
              <a:t>: </a:t>
            </a:r>
            <a:r>
              <a:rPr lang="en-US" altLang="vi-VN" sz="3600" dirty="0">
                <a:solidFill>
                  <a:srgbClr val="800000"/>
                </a:solidFill>
              </a:rPr>
              <a:t>(1)C</a:t>
            </a:r>
            <a:r>
              <a:rPr lang="en-US" altLang="vi-VN" sz="3600" baseline="-25000" dirty="0">
                <a:solidFill>
                  <a:srgbClr val="800000"/>
                </a:solidFill>
              </a:rPr>
              <a:t>6</a:t>
            </a:r>
            <a:r>
              <a:rPr lang="en-US" altLang="vi-VN" sz="3600" dirty="0">
                <a:solidFill>
                  <a:srgbClr val="800000"/>
                </a:solidFill>
              </a:rPr>
              <a:t>H</a:t>
            </a:r>
            <a:r>
              <a:rPr lang="en-US" altLang="vi-VN" sz="3600" baseline="-25000" dirty="0">
                <a:solidFill>
                  <a:srgbClr val="800000"/>
                </a:solidFill>
              </a:rPr>
              <a:t>5</a:t>
            </a:r>
            <a:r>
              <a:rPr lang="en-US" altLang="vi-VN" sz="3600" dirty="0">
                <a:solidFill>
                  <a:srgbClr val="800000"/>
                </a:solidFill>
              </a:rPr>
              <a:t>NH</a:t>
            </a:r>
            <a:r>
              <a:rPr lang="en-US" altLang="vi-VN" sz="3600" baseline="-25000" dirty="0">
                <a:solidFill>
                  <a:srgbClr val="800000"/>
                </a:solidFill>
              </a:rPr>
              <a:t>2</a:t>
            </a:r>
            <a:r>
              <a:rPr lang="en-US" altLang="vi-VN" sz="3600" dirty="0">
                <a:solidFill>
                  <a:srgbClr val="800000"/>
                </a:solidFill>
              </a:rPr>
              <a:t>, (2)C</a:t>
            </a:r>
            <a:r>
              <a:rPr lang="en-US" altLang="vi-VN" sz="3600" baseline="-25000" dirty="0">
                <a:solidFill>
                  <a:srgbClr val="800000"/>
                </a:solidFill>
              </a:rPr>
              <a:t>2</a:t>
            </a:r>
            <a:r>
              <a:rPr lang="en-US" altLang="vi-VN" sz="3600" dirty="0">
                <a:solidFill>
                  <a:srgbClr val="800000"/>
                </a:solidFill>
              </a:rPr>
              <a:t>H</a:t>
            </a:r>
            <a:r>
              <a:rPr lang="en-US" altLang="vi-VN" sz="3600" baseline="-25000" dirty="0">
                <a:solidFill>
                  <a:srgbClr val="800000"/>
                </a:solidFill>
              </a:rPr>
              <a:t>5</a:t>
            </a:r>
            <a:r>
              <a:rPr lang="en-US" altLang="vi-VN" sz="3600" dirty="0">
                <a:solidFill>
                  <a:srgbClr val="800000"/>
                </a:solidFill>
              </a:rPr>
              <a:t>NH</a:t>
            </a:r>
            <a:r>
              <a:rPr lang="en-US" altLang="vi-VN" sz="3600" baseline="-25000" dirty="0">
                <a:solidFill>
                  <a:srgbClr val="800000"/>
                </a:solidFill>
              </a:rPr>
              <a:t>2</a:t>
            </a:r>
            <a:r>
              <a:rPr lang="en-US" altLang="vi-VN" sz="3600" dirty="0">
                <a:solidFill>
                  <a:srgbClr val="800000"/>
                </a:solidFill>
              </a:rPr>
              <a:t>, (3)(C</a:t>
            </a:r>
            <a:r>
              <a:rPr lang="en-US" altLang="vi-VN" sz="3600" baseline="-25000" dirty="0">
                <a:solidFill>
                  <a:srgbClr val="800000"/>
                </a:solidFill>
              </a:rPr>
              <a:t>2</a:t>
            </a:r>
            <a:r>
              <a:rPr lang="en-US" altLang="vi-VN" sz="3600" dirty="0">
                <a:solidFill>
                  <a:srgbClr val="800000"/>
                </a:solidFill>
              </a:rPr>
              <a:t>H</a:t>
            </a:r>
            <a:r>
              <a:rPr lang="en-US" altLang="vi-VN" sz="3600" baseline="-25000" dirty="0">
                <a:solidFill>
                  <a:srgbClr val="800000"/>
                </a:solidFill>
              </a:rPr>
              <a:t>5</a:t>
            </a:r>
            <a:r>
              <a:rPr lang="en-US" altLang="vi-VN" sz="3600" dirty="0">
                <a:solidFill>
                  <a:srgbClr val="800000"/>
                </a:solidFill>
              </a:rPr>
              <a:t>)</a:t>
            </a:r>
            <a:r>
              <a:rPr lang="en-US" altLang="vi-VN" sz="3600" baseline="-25000" dirty="0">
                <a:solidFill>
                  <a:srgbClr val="800000"/>
                </a:solidFill>
              </a:rPr>
              <a:t>2</a:t>
            </a:r>
            <a:r>
              <a:rPr lang="en-US" altLang="vi-VN" sz="3600" dirty="0">
                <a:solidFill>
                  <a:srgbClr val="800000"/>
                </a:solidFill>
              </a:rPr>
              <a:t>NH, (4)</a:t>
            </a:r>
            <a:r>
              <a:rPr lang="en-US" altLang="vi-VN" sz="3600" dirty="0" err="1">
                <a:solidFill>
                  <a:srgbClr val="800000"/>
                </a:solidFill>
              </a:rPr>
              <a:t>NaOH</a:t>
            </a:r>
            <a:r>
              <a:rPr lang="en-US" altLang="vi-VN" sz="3600" dirty="0">
                <a:solidFill>
                  <a:srgbClr val="800000"/>
                </a:solidFill>
              </a:rPr>
              <a:t>,(5)NH</a:t>
            </a:r>
            <a:r>
              <a:rPr lang="en-US" altLang="vi-VN" sz="3600" baseline="-25000" dirty="0">
                <a:solidFill>
                  <a:srgbClr val="800000"/>
                </a:solidFill>
              </a:rPr>
              <a:t>3</a:t>
            </a:r>
          </a:p>
        </p:txBody>
      </p:sp>
    </p:spTree>
    <p:extLst>
      <p:ext uri="{BB962C8B-B14F-4D97-AF65-F5344CB8AC3E}">
        <p14:creationId xmlns:p14="http://schemas.microsoft.com/office/powerpoint/2010/main" val="426884867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fade">
                                      <p:cBhvr>
                                        <p:cTn id="7" dur="5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57200" y="1371600"/>
            <a:ext cx="533400" cy="685800"/>
          </a:xfrm>
        </p:spPr>
        <p:txBody>
          <a:bodyPr/>
          <a:lstStyle/>
          <a:p>
            <a:pPr eaLnBrk="1" hangingPunct="1"/>
            <a:r>
              <a:rPr lang="en-US" altLang="vi-VN" sz="6000" b="1" dirty="0">
                <a:solidFill>
                  <a:srgbClr val="4B4619"/>
                </a:solidFill>
              </a:rPr>
              <a:t>5</a:t>
            </a:r>
            <a:endParaRPr lang="en-US" altLang="vi-VN" sz="6000" b="1" dirty="0" smtClean="0">
              <a:solidFill>
                <a:srgbClr val="4B4619"/>
              </a:solidFill>
            </a:endParaRPr>
          </a:p>
        </p:txBody>
      </p:sp>
      <p:sp>
        <p:nvSpPr>
          <p:cNvPr id="23555" name="Oval 3">
            <a:hlinkClick r:id="rId2" action="ppaction://hlinksldjump"/>
          </p:cNvPr>
          <p:cNvSpPr>
            <a:spLocks noChangeArrowheads="1"/>
          </p:cNvSpPr>
          <p:nvPr/>
        </p:nvSpPr>
        <p:spPr bwMode="auto">
          <a:xfrm>
            <a:off x="419100" y="28448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23556" name="Oval 4">
            <a:hlinkClick r:id="rId3" action="ppaction://hlinksldjump"/>
          </p:cNvPr>
          <p:cNvSpPr>
            <a:spLocks noChangeArrowheads="1"/>
          </p:cNvSpPr>
          <p:nvPr/>
        </p:nvSpPr>
        <p:spPr bwMode="auto">
          <a:xfrm>
            <a:off x="419100" y="38100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23557" name="Oval 5">
            <a:hlinkClick r:id="rId4" action="ppaction://hlinksldjump"/>
          </p:cNvPr>
          <p:cNvSpPr>
            <a:spLocks noChangeArrowheads="1"/>
          </p:cNvSpPr>
          <p:nvPr/>
        </p:nvSpPr>
        <p:spPr bwMode="auto">
          <a:xfrm>
            <a:off x="444500" y="4813300"/>
            <a:ext cx="914400" cy="914400"/>
          </a:xfrm>
          <a:prstGeom prst="ellipse">
            <a:avLst/>
          </a:prstGeom>
          <a:solidFill>
            <a:srgbClr val="FF0000"/>
          </a:solidFill>
          <a:ln>
            <a:noFill/>
          </a:ln>
          <a:effectLst/>
        </p:spPr>
        <p:txBody>
          <a:bodyPr wrap="none" anchor="ctr"/>
          <a:lstStyle/>
          <a:p>
            <a:pPr algn="ctr" eaLnBrk="1" hangingPunct="1"/>
            <a:endParaRPr lang="vi-VN" altLang="vi-VN"/>
          </a:p>
        </p:txBody>
      </p:sp>
      <p:sp>
        <p:nvSpPr>
          <p:cNvPr id="23558" name="Oval 6">
            <a:hlinkClick r:id="rId3" action="ppaction://hlinksldjump"/>
          </p:cNvPr>
          <p:cNvSpPr>
            <a:spLocks noChangeArrowheads="1"/>
          </p:cNvSpPr>
          <p:nvPr/>
        </p:nvSpPr>
        <p:spPr bwMode="auto">
          <a:xfrm>
            <a:off x="457200" y="57912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7415" name="Text Box 7"/>
          <p:cNvSpPr txBox="1">
            <a:spLocks noChangeArrowheads="1"/>
          </p:cNvSpPr>
          <p:nvPr/>
        </p:nvSpPr>
        <p:spPr bwMode="auto">
          <a:xfrm>
            <a:off x="1371600" y="2946400"/>
            <a:ext cx="6324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4000">
                <a:solidFill>
                  <a:srgbClr val="4B4619"/>
                </a:solidFill>
              </a:rPr>
              <a:t>1</a:t>
            </a:r>
            <a:endParaRPr lang="en-US" altLang="vi-VN" sz="4000" baseline="-25000">
              <a:solidFill>
                <a:srgbClr val="4B4619"/>
              </a:solidFill>
            </a:endParaRPr>
          </a:p>
        </p:txBody>
      </p:sp>
      <p:sp>
        <p:nvSpPr>
          <p:cNvPr id="17416" name="Text Box 8"/>
          <p:cNvSpPr txBox="1">
            <a:spLocks noChangeArrowheads="1"/>
          </p:cNvSpPr>
          <p:nvPr/>
        </p:nvSpPr>
        <p:spPr bwMode="auto">
          <a:xfrm>
            <a:off x="1371600" y="3924300"/>
            <a:ext cx="6324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4000">
                <a:solidFill>
                  <a:srgbClr val="4B4619"/>
                </a:solidFill>
              </a:rPr>
              <a:t>2</a:t>
            </a:r>
            <a:endParaRPr lang="en-US" altLang="vi-VN" sz="4000" baseline="-25000">
              <a:solidFill>
                <a:srgbClr val="4B4619"/>
              </a:solidFill>
            </a:endParaRPr>
          </a:p>
        </p:txBody>
      </p:sp>
      <p:sp>
        <p:nvSpPr>
          <p:cNvPr id="17417" name="Text Box 9"/>
          <p:cNvSpPr txBox="1">
            <a:spLocks noChangeArrowheads="1"/>
          </p:cNvSpPr>
          <p:nvPr/>
        </p:nvSpPr>
        <p:spPr bwMode="auto">
          <a:xfrm>
            <a:off x="1371600" y="4914900"/>
            <a:ext cx="6324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4000">
                <a:solidFill>
                  <a:srgbClr val="4B4619"/>
                </a:solidFill>
              </a:rPr>
              <a:t>3</a:t>
            </a:r>
            <a:endParaRPr lang="en-US" altLang="vi-VN" sz="4000" baseline="-25000">
              <a:solidFill>
                <a:srgbClr val="4B4619"/>
              </a:solidFill>
            </a:endParaRPr>
          </a:p>
        </p:txBody>
      </p:sp>
      <p:sp>
        <p:nvSpPr>
          <p:cNvPr id="17418" name="Text Box 10"/>
          <p:cNvSpPr txBox="1">
            <a:spLocks noChangeArrowheads="1"/>
          </p:cNvSpPr>
          <p:nvPr/>
        </p:nvSpPr>
        <p:spPr bwMode="auto">
          <a:xfrm>
            <a:off x="1371600" y="5905500"/>
            <a:ext cx="6324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4000">
                <a:solidFill>
                  <a:srgbClr val="4B4619"/>
                </a:solidFill>
              </a:rPr>
              <a:t>4</a:t>
            </a:r>
          </a:p>
        </p:txBody>
      </p:sp>
      <p:sp>
        <p:nvSpPr>
          <p:cNvPr id="17419" name="Text Box 11"/>
          <p:cNvSpPr txBox="1">
            <a:spLocks noChangeArrowheads="1"/>
          </p:cNvSpPr>
          <p:nvPr/>
        </p:nvSpPr>
        <p:spPr bwMode="auto">
          <a:xfrm>
            <a:off x="1447800" y="762000"/>
            <a:ext cx="7467600" cy="192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r>
              <a:rPr lang="en-US" altLang="vi-VN" sz="3000">
                <a:solidFill>
                  <a:srgbClr val="800000"/>
                </a:solidFill>
              </a:rPr>
              <a:t>Arg-Pro- Pro-Gly-Phe-Ser-Pro-Phe-Arg</a:t>
            </a:r>
          </a:p>
          <a:p>
            <a:pPr eaLnBrk="1" hangingPunct="1"/>
            <a:r>
              <a:rPr lang="en-US" altLang="vi-VN" sz="3000">
                <a:solidFill>
                  <a:srgbClr val="800000"/>
                </a:solidFill>
              </a:rPr>
              <a:t>Khi thuỷ phân không hoàn toàn peptit này có thể thu được bao nhiêu tripeptit thành phân tử chứa glyxin(Gly). </a:t>
            </a:r>
          </a:p>
        </p:txBody>
      </p:sp>
      <p:sp>
        <p:nvSpPr>
          <p:cNvPr id="12" name="Text Box 2">
            <a:hlinkClick r:id="rId5" action="ppaction://hlinksldjump"/>
          </p:cNvPr>
          <p:cNvSpPr txBox="1">
            <a:spLocks noChangeArrowheads="1"/>
          </p:cNvSpPr>
          <p:nvPr/>
        </p:nvSpPr>
        <p:spPr bwMode="auto">
          <a:xfrm>
            <a:off x="3124200" y="3978275"/>
            <a:ext cx="4114800" cy="1749425"/>
          </a:xfrm>
          <a:prstGeom prst="rect">
            <a:avLst/>
          </a:prstGeom>
          <a:solidFill>
            <a:schemeClr val="bg1">
              <a:alpha val="70195"/>
            </a:schemeClr>
          </a:solidFill>
          <a:ln w="9525">
            <a:solidFill>
              <a:srgbClr val="800000"/>
            </a:solidFill>
            <a:prstDash val="dash"/>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chorCtr="1">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algn="ctr" eaLnBrk="1" hangingPunct="1"/>
            <a:r>
              <a:rPr lang="en-US" altLang="vi-VN" sz="3600">
                <a:solidFill>
                  <a:srgbClr val="800000"/>
                </a:solidFill>
              </a:rPr>
              <a:t>Pro- Pro-Gly</a:t>
            </a:r>
          </a:p>
          <a:p>
            <a:pPr algn="ctr" eaLnBrk="1" hangingPunct="1"/>
            <a:r>
              <a:rPr lang="en-US" altLang="vi-VN" sz="3600">
                <a:solidFill>
                  <a:srgbClr val="800000"/>
                </a:solidFill>
              </a:rPr>
              <a:t>Pro-Gly-Phe</a:t>
            </a:r>
          </a:p>
          <a:p>
            <a:pPr algn="ctr" eaLnBrk="1" hangingPunct="1"/>
            <a:r>
              <a:rPr lang="en-US" altLang="vi-VN" sz="3600">
                <a:solidFill>
                  <a:srgbClr val="800000"/>
                </a:solidFill>
              </a:rPr>
              <a:t>Gly-Phe-Ser</a:t>
            </a:r>
          </a:p>
        </p:txBody>
      </p:sp>
    </p:spTree>
    <p:extLst>
      <p:ext uri="{BB962C8B-B14F-4D97-AF65-F5344CB8AC3E}">
        <p14:creationId xmlns:p14="http://schemas.microsoft.com/office/powerpoint/2010/main" val="385845246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557"/>
                                        </p:tgtEl>
                                        <p:attrNameLst>
                                          <p:attrName>style.visibility</p:attrName>
                                        </p:attrNameLst>
                                      </p:cBhvr>
                                      <p:to>
                                        <p:strVal val="visible"/>
                                      </p:to>
                                    </p:set>
                                    <p:animEffect transition="in" filter="fade">
                                      <p:cBhvr>
                                        <p:cTn id="7" dur="500"/>
                                        <p:tgtEl>
                                          <p:spTgt spid="23557"/>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strips(downLeft)">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52400" y="1371600"/>
            <a:ext cx="1219200" cy="685800"/>
          </a:xfrm>
        </p:spPr>
        <p:txBody>
          <a:bodyPr/>
          <a:lstStyle/>
          <a:p>
            <a:pPr eaLnBrk="1" hangingPunct="1"/>
            <a:r>
              <a:rPr lang="en-US" altLang="vi-VN" sz="6000" b="1" dirty="0">
                <a:solidFill>
                  <a:srgbClr val="4B4619"/>
                </a:solidFill>
              </a:rPr>
              <a:t>6</a:t>
            </a:r>
            <a:endParaRPr lang="en-US" altLang="vi-VN" sz="6000" b="1" dirty="0" smtClean="0">
              <a:solidFill>
                <a:srgbClr val="4B4619"/>
              </a:solidFill>
            </a:endParaRPr>
          </a:p>
        </p:txBody>
      </p:sp>
      <p:sp>
        <p:nvSpPr>
          <p:cNvPr id="27651" name="Oval 3">
            <a:hlinkClick r:id="rId2" action="ppaction://hlinksldjump"/>
          </p:cNvPr>
          <p:cNvSpPr>
            <a:spLocks noChangeArrowheads="1"/>
          </p:cNvSpPr>
          <p:nvPr/>
        </p:nvSpPr>
        <p:spPr bwMode="auto">
          <a:xfrm>
            <a:off x="419100" y="28448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27652" name="Oval 4">
            <a:hlinkClick r:id="rId3" action="ppaction://hlinksldjump"/>
          </p:cNvPr>
          <p:cNvSpPr>
            <a:spLocks noChangeArrowheads="1"/>
          </p:cNvSpPr>
          <p:nvPr/>
        </p:nvSpPr>
        <p:spPr bwMode="auto">
          <a:xfrm>
            <a:off x="419100" y="38100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27653" name="Oval 5">
            <a:hlinkClick r:id="rId4" action="ppaction://hlinksldjump"/>
          </p:cNvPr>
          <p:cNvSpPr>
            <a:spLocks noChangeArrowheads="1"/>
          </p:cNvSpPr>
          <p:nvPr/>
        </p:nvSpPr>
        <p:spPr bwMode="auto">
          <a:xfrm>
            <a:off x="444500" y="4813300"/>
            <a:ext cx="914400" cy="914400"/>
          </a:xfrm>
          <a:prstGeom prst="ellipse">
            <a:avLst/>
          </a:prstGeom>
          <a:solidFill>
            <a:srgbClr val="FF0000"/>
          </a:solidFill>
          <a:ln>
            <a:noFill/>
          </a:ln>
          <a:effectLst/>
        </p:spPr>
        <p:txBody>
          <a:bodyPr wrap="none" anchor="ctr"/>
          <a:lstStyle/>
          <a:p>
            <a:pPr algn="ctr" eaLnBrk="1" hangingPunct="1"/>
            <a:endParaRPr lang="vi-VN" altLang="vi-VN"/>
          </a:p>
        </p:txBody>
      </p:sp>
      <p:sp>
        <p:nvSpPr>
          <p:cNvPr id="27654" name="Oval 6">
            <a:hlinkClick r:id="" action="ppaction://noaction"/>
          </p:cNvPr>
          <p:cNvSpPr>
            <a:spLocks noChangeArrowheads="1"/>
          </p:cNvSpPr>
          <p:nvPr/>
        </p:nvSpPr>
        <p:spPr bwMode="auto">
          <a:xfrm>
            <a:off x="457200" y="579120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vi-VN" altLang="vi-VN"/>
          </a:p>
        </p:txBody>
      </p:sp>
      <p:sp>
        <p:nvSpPr>
          <p:cNvPr id="19463" name="Text Box 7"/>
          <p:cNvSpPr txBox="1">
            <a:spLocks noChangeArrowheads="1"/>
          </p:cNvSpPr>
          <p:nvPr/>
        </p:nvSpPr>
        <p:spPr bwMode="auto">
          <a:xfrm>
            <a:off x="1371600" y="29464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Dung dịch HCl</a:t>
            </a:r>
          </a:p>
        </p:txBody>
      </p:sp>
      <p:sp>
        <p:nvSpPr>
          <p:cNvPr id="19464" name="Text Box 8"/>
          <p:cNvSpPr txBox="1">
            <a:spLocks noChangeArrowheads="1"/>
          </p:cNvSpPr>
          <p:nvPr/>
        </p:nvSpPr>
        <p:spPr bwMode="auto">
          <a:xfrm>
            <a:off x="1371600" y="39243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NaOH</a:t>
            </a:r>
            <a:endParaRPr lang="en-US" altLang="vi-VN" sz="3600" baseline="-25000">
              <a:solidFill>
                <a:srgbClr val="4B4619"/>
              </a:solidFill>
            </a:endParaRPr>
          </a:p>
        </p:txBody>
      </p:sp>
      <p:sp>
        <p:nvSpPr>
          <p:cNvPr id="19465" name="Text Box 9"/>
          <p:cNvSpPr txBox="1">
            <a:spLocks noChangeArrowheads="1"/>
          </p:cNvSpPr>
          <p:nvPr/>
        </p:nvSpPr>
        <p:spPr bwMode="auto">
          <a:xfrm>
            <a:off x="1371600" y="49149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Quỳ tím</a:t>
            </a:r>
          </a:p>
        </p:txBody>
      </p:sp>
      <p:sp>
        <p:nvSpPr>
          <p:cNvPr id="19466" name="Text Box 10"/>
          <p:cNvSpPr txBox="1">
            <a:spLocks noChangeArrowheads="1"/>
          </p:cNvSpPr>
          <p:nvPr/>
        </p:nvSpPr>
        <p:spPr bwMode="auto">
          <a:xfrm>
            <a:off x="1371600" y="5905500"/>
            <a:ext cx="6324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3600">
                <a:solidFill>
                  <a:srgbClr val="4B4619"/>
                </a:solidFill>
              </a:rPr>
              <a:t>Không nhận biết được</a:t>
            </a:r>
            <a:endParaRPr lang="en-US" altLang="vi-VN" sz="3600" baseline="-25000">
              <a:solidFill>
                <a:srgbClr val="4B4619"/>
              </a:solidFill>
            </a:endParaRPr>
          </a:p>
        </p:txBody>
      </p:sp>
      <p:sp>
        <p:nvSpPr>
          <p:cNvPr id="19467" name="Text Box 11"/>
          <p:cNvSpPr txBox="1">
            <a:spLocks noChangeArrowheads="1"/>
          </p:cNvSpPr>
          <p:nvPr/>
        </p:nvSpPr>
        <p:spPr bwMode="auto">
          <a:xfrm>
            <a:off x="1266825" y="852488"/>
            <a:ext cx="78486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pPr>
            <a:r>
              <a:rPr lang="en-US" altLang="vi-VN" sz="2800">
                <a:solidFill>
                  <a:srgbClr val="800000"/>
                </a:solidFill>
              </a:rPr>
              <a:t>Để phân biệt các dung dịch sau ta dùng chất gì? </a:t>
            </a:r>
            <a:br>
              <a:rPr lang="en-US" altLang="vi-VN" sz="2800">
                <a:solidFill>
                  <a:srgbClr val="800000"/>
                </a:solidFill>
              </a:rPr>
            </a:br>
            <a:r>
              <a:rPr lang="en-US" altLang="vi-VN" sz="2800">
                <a:solidFill>
                  <a:srgbClr val="800000"/>
                </a:solidFill>
              </a:rPr>
              <a:t>H</a:t>
            </a:r>
            <a:r>
              <a:rPr lang="en-US" altLang="vi-VN" sz="2800" baseline="-25000">
                <a:solidFill>
                  <a:srgbClr val="800000"/>
                </a:solidFill>
              </a:rPr>
              <a:t>2</a:t>
            </a:r>
            <a:r>
              <a:rPr lang="en-US" altLang="vi-VN" sz="2800">
                <a:solidFill>
                  <a:srgbClr val="800000"/>
                </a:solidFill>
              </a:rPr>
              <a:t>N-CH</a:t>
            </a:r>
            <a:r>
              <a:rPr lang="en-US" altLang="vi-VN" sz="2800" baseline="-25000">
                <a:solidFill>
                  <a:srgbClr val="800000"/>
                </a:solidFill>
              </a:rPr>
              <a:t>2</a:t>
            </a:r>
            <a:r>
              <a:rPr lang="en-US" altLang="vi-VN" sz="2800">
                <a:solidFill>
                  <a:srgbClr val="800000"/>
                </a:solidFill>
              </a:rPr>
              <a:t>-COOH        </a:t>
            </a:r>
            <a:br>
              <a:rPr lang="en-US" altLang="vi-VN" sz="2800">
                <a:solidFill>
                  <a:srgbClr val="800000"/>
                </a:solidFill>
              </a:rPr>
            </a:br>
            <a:r>
              <a:rPr lang="en-US" altLang="vi-VN" sz="2800">
                <a:solidFill>
                  <a:srgbClr val="800000"/>
                </a:solidFill>
              </a:rPr>
              <a:t>H</a:t>
            </a:r>
            <a:r>
              <a:rPr lang="en-US" altLang="vi-VN" sz="2800" baseline="-25000">
                <a:solidFill>
                  <a:srgbClr val="800000"/>
                </a:solidFill>
              </a:rPr>
              <a:t>2</a:t>
            </a:r>
            <a:r>
              <a:rPr lang="en-US" altLang="vi-VN" sz="2800">
                <a:solidFill>
                  <a:srgbClr val="800000"/>
                </a:solidFill>
              </a:rPr>
              <a:t>N-CH</a:t>
            </a:r>
            <a:r>
              <a:rPr lang="en-US" altLang="vi-VN" sz="2800" baseline="-25000">
                <a:solidFill>
                  <a:srgbClr val="800000"/>
                </a:solidFill>
              </a:rPr>
              <a:t>2</a:t>
            </a:r>
            <a:r>
              <a:rPr lang="en-US" altLang="vi-VN" sz="2800">
                <a:solidFill>
                  <a:srgbClr val="800000"/>
                </a:solidFill>
              </a:rPr>
              <a:t>-CH</a:t>
            </a:r>
            <a:r>
              <a:rPr lang="en-US" altLang="vi-VN" sz="2800" baseline="-25000">
                <a:solidFill>
                  <a:srgbClr val="800000"/>
                </a:solidFill>
              </a:rPr>
              <a:t>2</a:t>
            </a:r>
            <a:r>
              <a:rPr lang="en-US" altLang="vi-VN" sz="2800">
                <a:solidFill>
                  <a:srgbClr val="800000"/>
                </a:solidFill>
              </a:rPr>
              <a:t>-CH(NH</a:t>
            </a:r>
            <a:r>
              <a:rPr lang="en-US" altLang="vi-VN" sz="2800" baseline="-25000">
                <a:solidFill>
                  <a:srgbClr val="800000"/>
                </a:solidFill>
              </a:rPr>
              <a:t>2</a:t>
            </a:r>
            <a:r>
              <a:rPr lang="en-US" altLang="vi-VN" sz="2800">
                <a:solidFill>
                  <a:srgbClr val="800000"/>
                </a:solidFill>
              </a:rPr>
              <a:t>)-COOH</a:t>
            </a:r>
            <a:br>
              <a:rPr lang="en-US" altLang="vi-VN" sz="2800">
                <a:solidFill>
                  <a:srgbClr val="800000"/>
                </a:solidFill>
              </a:rPr>
            </a:br>
            <a:r>
              <a:rPr lang="en-US" altLang="vi-VN" sz="2800">
                <a:solidFill>
                  <a:srgbClr val="800000"/>
                </a:solidFill>
              </a:rPr>
              <a:t>HOOC-CH</a:t>
            </a:r>
            <a:r>
              <a:rPr lang="en-US" altLang="vi-VN" sz="2800" baseline="-25000">
                <a:solidFill>
                  <a:srgbClr val="800000"/>
                </a:solidFill>
              </a:rPr>
              <a:t>2</a:t>
            </a:r>
            <a:r>
              <a:rPr lang="en-US" altLang="vi-VN" sz="2800">
                <a:solidFill>
                  <a:srgbClr val="800000"/>
                </a:solidFill>
              </a:rPr>
              <a:t>-CH</a:t>
            </a:r>
            <a:r>
              <a:rPr lang="en-US" altLang="vi-VN" sz="2800" baseline="-25000">
                <a:solidFill>
                  <a:srgbClr val="800000"/>
                </a:solidFill>
              </a:rPr>
              <a:t>2</a:t>
            </a:r>
            <a:r>
              <a:rPr lang="en-US" altLang="vi-VN" sz="2800">
                <a:solidFill>
                  <a:srgbClr val="800000"/>
                </a:solidFill>
              </a:rPr>
              <a:t>-CH(NH</a:t>
            </a:r>
            <a:r>
              <a:rPr lang="en-US" altLang="vi-VN" sz="2800" baseline="-25000">
                <a:solidFill>
                  <a:srgbClr val="800000"/>
                </a:solidFill>
              </a:rPr>
              <a:t>2</a:t>
            </a:r>
            <a:r>
              <a:rPr lang="en-US" altLang="vi-VN" sz="2800">
                <a:solidFill>
                  <a:srgbClr val="800000"/>
                </a:solidFill>
              </a:rPr>
              <a:t>)-COOH</a:t>
            </a:r>
          </a:p>
        </p:txBody>
      </p:sp>
      <p:sp>
        <p:nvSpPr>
          <p:cNvPr id="14" name="Text Box 3">
            <a:hlinkClick r:id="rId5" action="ppaction://hlinksldjump"/>
          </p:cNvPr>
          <p:cNvSpPr txBox="1">
            <a:spLocks noChangeArrowheads="1"/>
          </p:cNvSpPr>
          <p:nvPr/>
        </p:nvSpPr>
        <p:spPr bwMode="auto">
          <a:xfrm>
            <a:off x="556780" y="2946400"/>
            <a:ext cx="8601075" cy="1569660"/>
          </a:xfrm>
          <a:prstGeom prst="rect">
            <a:avLst/>
          </a:prstGeom>
          <a:solidFill>
            <a:srgbClr val="FFFF00">
              <a:alpha val="70195"/>
            </a:srgbClr>
          </a:solidFill>
          <a:ln w="9525">
            <a:solidFill>
              <a:srgbClr val="800000"/>
            </a:solidFill>
            <a:prstDash val="dash"/>
            <a:miter lim="800000"/>
            <a:headEnd/>
            <a:tailEnd/>
          </a:ln>
          <a:effectLst/>
        </p:spPr>
        <p:txBody>
          <a:bodyPr wrap="square" anchor="ctr" anchorCtr="1">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fontAlgn="base" hangingPunct="0">
              <a:spcBef>
                <a:spcPct val="20000"/>
              </a:spcBef>
              <a:spcAft>
                <a:spcPct val="0"/>
              </a:spcAft>
              <a:buChar char="»"/>
              <a:defRPr sz="2000">
                <a:solidFill>
                  <a:schemeClr val="tx1"/>
                </a:solidFill>
                <a:latin typeface="Arial" charset="0"/>
              </a:defRPr>
            </a:lvl6pPr>
            <a:lvl7pPr eaLnBrk="0" fontAlgn="base" hangingPunct="0">
              <a:spcBef>
                <a:spcPct val="20000"/>
              </a:spcBef>
              <a:spcAft>
                <a:spcPct val="0"/>
              </a:spcAft>
              <a:buChar char="»"/>
              <a:defRPr sz="2000">
                <a:solidFill>
                  <a:schemeClr val="tx1"/>
                </a:solidFill>
                <a:latin typeface="Arial" charset="0"/>
              </a:defRPr>
            </a:lvl7pPr>
            <a:lvl8pPr eaLnBrk="0" fontAlgn="base" hangingPunct="0">
              <a:spcBef>
                <a:spcPct val="20000"/>
              </a:spcBef>
              <a:spcAft>
                <a:spcPct val="0"/>
              </a:spcAft>
              <a:buChar char="»"/>
              <a:defRPr sz="2000">
                <a:solidFill>
                  <a:schemeClr val="tx1"/>
                </a:solidFill>
                <a:latin typeface="Arial" charset="0"/>
              </a:defRPr>
            </a:lvl8pPr>
            <a:lvl9pPr eaLnBrk="0" fontAlgn="base" hangingPunct="0">
              <a:spcBef>
                <a:spcPct val="20000"/>
              </a:spcBef>
              <a:spcAft>
                <a:spcPct val="0"/>
              </a:spcAft>
              <a:buChar char="»"/>
              <a:defRPr sz="2000">
                <a:solidFill>
                  <a:schemeClr val="tx1"/>
                </a:solidFill>
                <a:latin typeface="Arial" charset="0"/>
              </a:defRPr>
            </a:lvl9pPr>
          </a:lstStyle>
          <a:p>
            <a:pPr eaLnBrk="1" hangingPunct="1"/>
            <a:r>
              <a:rPr lang="en-US" altLang="vi-VN" dirty="0"/>
              <a:t>H</a:t>
            </a:r>
            <a:r>
              <a:rPr lang="en-US" altLang="vi-VN" baseline="-25000" dirty="0"/>
              <a:t>2</a:t>
            </a:r>
            <a:r>
              <a:rPr lang="en-US" altLang="vi-VN" dirty="0"/>
              <a:t>N-CH</a:t>
            </a:r>
            <a:r>
              <a:rPr lang="en-US" altLang="vi-VN" baseline="-25000" dirty="0"/>
              <a:t>2</a:t>
            </a:r>
            <a:r>
              <a:rPr lang="en-US" altLang="vi-VN" dirty="0"/>
              <a:t>-COOH: </a:t>
            </a:r>
            <a:r>
              <a:rPr lang="en-US" altLang="vi-VN" dirty="0" err="1" smtClean="0"/>
              <a:t>quỳ</a:t>
            </a:r>
            <a:r>
              <a:rPr lang="en-US" altLang="vi-VN" dirty="0" smtClean="0"/>
              <a:t> </a:t>
            </a:r>
            <a:r>
              <a:rPr lang="en-US" altLang="vi-VN" dirty="0" err="1" smtClean="0"/>
              <a:t>tím</a:t>
            </a:r>
            <a:r>
              <a:rPr lang="en-US" altLang="vi-VN" dirty="0" smtClean="0"/>
              <a:t> </a:t>
            </a:r>
            <a:r>
              <a:rPr lang="en-US" altLang="vi-VN" dirty="0" err="1" smtClean="0"/>
              <a:t>không</a:t>
            </a:r>
            <a:r>
              <a:rPr lang="en-US" altLang="vi-VN" dirty="0" smtClean="0"/>
              <a:t> </a:t>
            </a:r>
            <a:r>
              <a:rPr lang="en-US" altLang="vi-VN" dirty="0" err="1" smtClean="0"/>
              <a:t>đổi</a:t>
            </a:r>
            <a:r>
              <a:rPr lang="en-US" altLang="vi-VN" dirty="0" smtClean="0"/>
              <a:t> </a:t>
            </a:r>
            <a:r>
              <a:rPr lang="en-US" altLang="vi-VN" dirty="0" err="1"/>
              <a:t>màu</a:t>
            </a:r>
            <a:endParaRPr lang="en-US" altLang="vi-VN" dirty="0"/>
          </a:p>
          <a:p>
            <a:pPr eaLnBrk="1" hangingPunct="1"/>
            <a:r>
              <a:rPr lang="en-US" altLang="vi-VN" dirty="0"/>
              <a:t>H</a:t>
            </a:r>
            <a:r>
              <a:rPr lang="en-US" altLang="vi-VN" baseline="-25000" dirty="0"/>
              <a:t>2</a:t>
            </a:r>
            <a:r>
              <a:rPr lang="en-US" altLang="vi-VN" dirty="0"/>
              <a:t>N-CH</a:t>
            </a:r>
            <a:r>
              <a:rPr lang="en-US" altLang="vi-VN" baseline="-25000" dirty="0"/>
              <a:t>2</a:t>
            </a:r>
            <a:r>
              <a:rPr lang="en-US" altLang="vi-VN" dirty="0"/>
              <a:t>-CH</a:t>
            </a:r>
            <a:r>
              <a:rPr lang="en-US" altLang="vi-VN" baseline="-25000" dirty="0"/>
              <a:t>2</a:t>
            </a:r>
            <a:r>
              <a:rPr lang="en-US" altLang="vi-VN" dirty="0"/>
              <a:t>-CH(NH</a:t>
            </a:r>
            <a:r>
              <a:rPr lang="en-US" altLang="vi-VN" baseline="-25000" dirty="0"/>
              <a:t>2</a:t>
            </a:r>
            <a:r>
              <a:rPr lang="en-US" altLang="vi-VN" dirty="0"/>
              <a:t>)-COOH: </a:t>
            </a:r>
            <a:r>
              <a:rPr lang="en-US" altLang="vi-VN" dirty="0" err="1" smtClean="0"/>
              <a:t>quỳ</a:t>
            </a:r>
            <a:r>
              <a:rPr lang="en-US" altLang="vi-VN" dirty="0" smtClean="0"/>
              <a:t> </a:t>
            </a:r>
            <a:r>
              <a:rPr lang="en-US" altLang="vi-VN" dirty="0" err="1" smtClean="0"/>
              <a:t>hóa</a:t>
            </a:r>
            <a:r>
              <a:rPr lang="en-US" altLang="vi-VN" dirty="0" smtClean="0"/>
              <a:t> </a:t>
            </a:r>
            <a:r>
              <a:rPr lang="en-US" altLang="vi-VN" dirty="0" err="1" smtClean="0"/>
              <a:t>xanh</a:t>
            </a:r>
            <a:endParaRPr lang="en-US" altLang="vi-VN" dirty="0"/>
          </a:p>
          <a:p>
            <a:pPr eaLnBrk="1" hangingPunct="1"/>
            <a:r>
              <a:rPr lang="en-US" altLang="vi-VN" dirty="0"/>
              <a:t>HOOC-CH</a:t>
            </a:r>
            <a:r>
              <a:rPr lang="en-US" altLang="vi-VN" baseline="-25000" dirty="0"/>
              <a:t>2</a:t>
            </a:r>
            <a:r>
              <a:rPr lang="en-US" altLang="vi-VN" dirty="0"/>
              <a:t>-CH</a:t>
            </a:r>
            <a:r>
              <a:rPr lang="en-US" altLang="vi-VN" baseline="-25000" dirty="0"/>
              <a:t>2</a:t>
            </a:r>
            <a:r>
              <a:rPr lang="en-US" altLang="vi-VN" dirty="0"/>
              <a:t>-CH(NH</a:t>
            </a:r>
            <a:r>
              <a:rPr lang="en-US" altLang="vi-VN" baseline="-25000" dirty="0"/>
              <a:t>2</a:t>
            </a:r>
            <a:r>
              <a:rPr lang="en-US" altLang="vi-VN" dirty="0"/>
              <a:t>)-COOH: </a:t>
            </a:r>
            <a:r>
              <a:rPr lang="en-US" altLang="vi-VN" dirty="0" err="1" smtClean="0"/>
              <a:t>quỳ</a:t>
            </a:r>
            <a:r>
              <a:rPr lang="en-US" altLang="vi-VN" dirty="0" smtClean="0"/>
              <a:t> </a:t>
            </a:r>
            <a:r>
              <a:rPr lang="en-US" altLang="vi-VN" dirty="0" err="1" smtClean="0"/>
              <a:t>hóa</a:t>
            </a:r>
            <a:r>
              <a:rPr lang="en-US" altLang="vi-VN" dirty="0" smtClean="0"/>
              <a:t> </a:t>
            </a:r>
            <a:r>
              <a:rPr lang="en-US" altLang="vi-VN" dirty="0" err="1" smtClean="0"/>
              <a:t>đỏ</a:t>
            </a:r>
            <a:endParaRPr lang="en-US" altLang="vi-VN" dirty="0"/>
          </a:p>
        </p:txBody>
      </p:sp>
    </p:spTree>
    <p:extLst>
      <p:ext uri="{BB962C8B-B14F-4D97-AF65-F5344CB8AC3E}">
        <p14:creationId xmlns:p14="http://schemas.microsoft.com/office/powerpoint/2010/main" val="156077074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3"/>
                                        </p:tgtEl>
                                        <p:attrNameLst>
                                          <p:attrName>style.visibility</p:attrName>
                                        </p:attrNameLst>
                                      </p:cBhvr>
                                      <p:to>
                                        <p:strVal val="visible"/>
                                      </p:to>
                                    </p:set>
                                    <p:animEffect transition="in" filter="fade">
                                      <p:cBhvr>
                                        <p:cTn id="7" dur="500"/>
                                        <p:tgtEl>
                                          <p:spTgt spid="2765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463"/>
                                        </p:tgtEl>
                                      </p:cBhvr>
                                    </p:animEffect>
                                    <p:set>
                                      <p:cBhvr>
                                        <p:cTn id="12" dur="1" fill="hold">
                                          <p:stCondLst>
                                            <p:cond delay="499"/>
                                          </p:stCondLst>
                                        </p:cTn>
                                        <p:tgtEl>
                                          <p:spTgt spid="19463"/>
                                        </p:tgtEl>
                                        <p:attrNameLst>
                                          <p:attrName>style.visibility</p:attrName>
                                        </p:attrNameLst>
                                      </p:cBhvr>
                                      <p:to>
                                        <p:strVal val="hidden"/>
                                      </p:to>
                                    </p:set>
                                  </p:childTnLst>
                                </p:cTn>
                              </p:par>
                              <p:par>
                                <p:cTn id="13" presetID="10" presetClass="exit" presetSubtype="0" fill="hold" grpId="0" nodeType="withEffect">
                                  <p:stCondLst>
                                    <p:cond delay="0"/>
                                  </p:stCondLst>
                                  <p:childTnLst>
                                    <p:animEffect transition="out" filter="fade">
                                      <p:cBhvr>
                                        <p:cTn id="14" dur="500"/>
                                        <p:tgtEl>
                                          <p:spTgt spid="19464"/>
                                        </p:tgtEl>
                                      </p:cBhvr>
                                    </p:animEffect>
                                    <p:set>
                                      <p:cBhvr>
                                        <p:cTn id="15" dur="1" fill="hold">
                                          <p:stCondLst>
                                            <p:cond delay="499"/>
                                          </p:stCondLst>
                                        </p:cTn>
                                        <p:tgtEl>
                                          <p:spTgt spid="19464"/>
                                        </p:tgtEl>
                                        <p:attrNameLst>
                                          <p:attrName>style.visibility</p:attrName>
                                        </p:attrNameLst>
                                      </p:cBhvr>
                                      <p:to>
                                        <p:strVal val="hidden"/>
                                      </p:to>
                                    </p:set>
                                  </p:childTnLst>
                                </p:cTn>
                              </p:par>
                              <p:par>
                                <p:cTn id="16" presetID="18" presetClass="entr" presetSubtype="12"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strips(downLeft)">
                                      <p:cBhvr>
                                        <p:cTn id="1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animBg="1"/>
      <p:bldP spid="19463" grpId="0"/>
      <p:bldP spid="19464" grpId="0"/>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5" y="-1"/>
            <a:ext cx="6890813" cy="438875"/>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1"/>
            <a:ext cx="6890818" cy="438875"/>
          </a:xfrm>
          <a:prstGeom prst="rect">
            <a:avLst/>
          </a:prstGeom>
          <a:noFill/>
          <a:ln w="9525">
            <a:noFill/>
            <a:miter lim="800000"/>
            <a:headEnd/>
            <a:tailEnd/>
          </a:ln>
        </p:spPr>
      </p:pic>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304800" y="602942"/>
            <a:ext cx="8763000" cy="5262979"/>
          </a:xfrm>
          <a:prstGeom prst="rect">
            <a:avLst/>
          </a:prstGeom>
          <a:noFill/>
          <a:ln w="9525">
            <a:noFill/>
            <a:miter lim="800000"/>
            <a:headEnd/>
            <a:tailEnd/>
          </a:ln>
        </p:spPr>
        <p:txBody>
          <a:bodyPr wrap="square">
            <a:spAutoFit/>
          </a:bodyPr>
          <a:lstStyle/>
          <a:p>
            <a:pPr lvl="0"/>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1: </a:t>
            </a:r>
            <a:r>
              <a:rPr lang="pt-BR" sz="2800" dirty="0">
                <a:latin typeface="Times New Roman" panose="02020603050405020304" pitchFamily="18" charset="0"/>
                <a:cs typeface="Times New Roman" panose="02020603050405020304" pitchFamily="18" charset="0"/>
              </a:rPr>
              <a:t>C</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H</a:t>
            </a:r>
            <a:r>
              <a:rPr lang="pt-BR" sz="2800" baseline="-25000" dirty="0">
                <a:latin typeface="Times New Roman" panose="02020603050405020304" pitchFamily="18" charset="0"/>
                <a:cs typeface="Times New Roman" panose="02020603050405020304" pitchFamily="18" charset="0"/>
              </a:rPr>
              <a:t>5</a:t>
            </a:r>
            <a:r>
              <a:rPr lang="pt-BR" sz="2800" dirty="0">
                <a:latin typeface="Times New Roman" panose="02020603050405020304" pitchFamily="18" charset="0"/>
                <a:cs typeface="Times New Roman" panose="02020603050405020304" pitchFamily="18" charset="0"/>
              </a:rPr>
              <a:t>NH</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 không phản ứng với chất nào trong số các chất sau</a:t>
            </a:r>
            <a:r>
              <a:rPr lang="pt-BR"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endParaRPr lang="en-US" sz="2800" dirty="0" smtClean="0">
              <a:solidFill>
                <a:srgbClr val="002060"/>
              </a:solidFill>
              <a:latin typeface="Times New Roman" pitchFamily="18" charset="0"/>
              <a:cs typeface="Times New Roman" pitchFamily="18" charset="0"/>
            </a:endParaRPr>
          </a:p>
          <a:p>
            <a:r>
              <a:rPr lang="en-US" sz="2800" dirty="0" smtClean="0">
                <a:solidFill>
                  <a:srgbClr val="002060"/>
                </a:solidFill>
                <a:latin typeface="Times New Roman" pitchFamily="18" charset="0"/>
                <a:cs typeface="Times New Roman" pitchFamily="18" charset="0"/>
              </a:rPr>
              <a:t>A. </a:t>
            </a:r>
            <a:r>
              <a:rPr lang="pt-BR" sz="2800" dirty="0">
                <a:latin typeface="Times New Roman" panose="02020603050405020304" pitchFamily="18" charset="0"/>
                <a:cs typeface="Times New Roman" panose="02020603050405020304" pitchFamily="18" charset="0"/>
              </a:rPr>
              <a:t>HCl</a:t>
            </a:r>
            <a:endParaRPr lang="en-US" sz="2800" dirty="0" smtClean="0">
              <a:solidFill>
                <a:srgbClr val="002060"/>
              </a:solidFill>
              <a:latin typeface="Times New Roman" pitchFamily="18" charset="0"/>
              <a:cs typeface="Times New Roman" pitchFamily="18" charset="0"/>
            </a:endParaRPr>
          </a:p>
          <a:p>
            <a:endParaRPr lang="en-US" sz="2800" dirty="0" smtClean="0">
              <a:solidFill>
                <a:srgbClr val="002060"/>
              </a:solidFill>
              <a:latin typeface="Times New Roman" pitchFamily="18" charset="0"/>
              <a:cs typeface="Times New Roman" pitchFamily="18" charset="0"/>
            </a:endParaRPr>
          </a:p>
          <a:p>
            <a:r>
              <a:rPr lang="en-US" sz="2800" dirty="0" smtClean="0">
                <a:solidFill>
                  <a:srgbClr val="002060"/>
                </a:solidFill>
                <a:latin typeface="Times New Roman" pitchFamily="18" charset="0"/>
                <a:cs typeface="Times New Roman" pitchFamily="18" charset="0"/>
              </a:rPr>
              <a:t>B. </a:t>
            </a:r>
            <a:r>
              <a:rPr lang="pt-BR" sz="2800" dirty="0">
                <a:latin typeface="Times New Roman" panose="02020603050405020304" pitchFamily="18" charset="0"/>
                <a:cs typeface="Times New Roman" panose="02020603050405020304" pitchFamily="18" charset="0"/>
              </a:rPr>
              <a:t>NaOH</a:t>
            </a:r>
            <a:endParaRPr lang="en-US" sz="2800" dirty="0" smtClean="0">
              <a:solidFill>
                <a:srgbClr val="002060"/>
              </a:solidFill>
              <a:latin typeface="Times New Roman" pitchFamily="18" charset="0"/>
              <a:cs typeface="Times New Roman" pitchFamily="18" charset="0"/>
            </a:endParaRPr>
          </a:p>
          <a:p>
            <a:endParaRPr lang="en-US" sz="2800" dirty="0">
              <a:solidFill>
                <a:srgbClr val="002060"/>
              </a:solidFill>
              <a:latin typeface="Times New Roman" pitchFamily="18" charset="0"/>
              <a:cs typeface="Times New Roman" pitchFamily="18" charset="0"/>
            </a:endParaRPr>
          </a:p>
          <a:p>
            <a:r>
              <a:rPr lang="en-US" sz="2800" dirty="0" smtClean="0">
                <a:solidFill>
                  <a:srgbClr val="002060"/>
                </a:solidFill>
                <a:latin typeface="Times New Roman" pitchFamily="18" charset="0"/>
                <a:cs typeface="Times New Roman" pitchFamily="18" charset="0"/>
              </a:rPr>
              <a:t>C. </a:t>
            </a:r>
            <a:r>
              <a:rPr lang="pt-BR" sz="2800" dirty="0">
                <a:latin typeface="Times New Roman" panose="02020603050405020304" pitchFamily="18" charset="0"/>
                <a:cs typeface="Times New Roman" panose="02020603050405020304" pitchFamily="18" charset="0"/>
              </a:rPr>
              <a:t>H</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SO</a:t>
            </a:r>
            <a:r>
              <a:rPr lang="pt-BR" sz="2800" baseline="-25000" dirty="0">
                <a:latin typeface="Times New Roman" panose="02020603050405020304" pitchFamily="18" charset="0"/>
                <a:cs typeface="Times New Roman" panose="02020603050405020304" pitchFamily="18" charset="0"/>
              </a:rPr>
              <a:t>4</a:t>
            </a:r>
            <a:endParaRPr lang="en-US" sz="2800" dirty="0" smtClean="0">
              <a:solidFill>
                <a:srgbClr val="002060"/>
              </a:solidFill>
              <a:latin typeface="Times New Roman" pitchFamily="18" charset="0"/>
              <a:cs typeface="Times New Roman" pitchFamily="18" charset="0"/>
            </a:endParaRPr>
          </a:p>
          <a:p>
            <a:endParaRPr lang="en-US" sz="2800" dirty="0">
              <a:solidFill>
                <a:srgbClr val="002060"/>
              </a:solidFill>
              <a:latin typeface="Times New Roman" pitchFamily="18" charset="0"/>
              <a:cs typeface="Times New Roman" pitchFamily="18" charset="0"/>
            </a:endParaRPr>
          </a:p>
          <a:p>
            <a:r>
              <a:rPr lang="en-US" sz="2800" dirty="0" smtClean="0">
                <a:solidFill>
                  <a:srgbClr val="002060"/>
                </a:solidFill>
                <a:latin typeface="Times New Roman" pitchFamily="18" charset="0"/>
                <a:cs typeface="Times New Roman" pitchFamily="18" charset="0"/>
              </a:rPr>
              <a:t>D. </a:t>
            </a:r>
            <a:r>
              <a:rPr lang="pt-BR" sz="2800" dirty="0">
                <a:latin typeface="Times New Roman" panose="02020603050405020304" pitchFamily="18" charset="0"/>
                <a:cs typeface="Times New Roman" panose="02020603050405020304" pitchFamily="18" charset="0"/>
              </a:rPr>
              <a:t>quỳ </a:t>
            </a:r>
            <a:r>
              <a:rPr lang="pt-BR" sz="2800" dirty="0" smtClean="0">
                <a:latin typeface="Times New Roman" panose="02020603050405020304" pitchFamily="18" charset="0"/>
                <a:cs typeface="Times New Roman" panose="02020603050405020304" pitchFamily="18" charset="0"/>
              </a:rPr>
              <a:t>tím</a:t>
            </a:r>
          </a:p>
          <a:p>
            <a:endParaRPr lang="pt-BR" sz="2800" dirty="0">
              <a:solidFill>
                <a:srgbClr val="002060"/>
              </a:solidFill>
              <a:latin typeface="Times New Roman" panose="02020603050405020304" pitchFamily="18" charset="0"/>
              <a:cs typeface="Times New Roman" panose="02020603050405020304" pitchFamily="18" charset="0"/>
            </a:endParaRPr>
          </a:p>
          <a:p>
            <a:r>
              <a:rPr lang="pt-BR" sz="2800" dirty="0" smtClean="0">
                <a:solidFill>
                  <a:srgbClr val="002060"/>
                </a:solidFill>
                <a:latin typeface="Times New Roman" panose="02020603050405020304" pitchFamily="18" charset="0"/>
                <a:cs typeface="Times New Roman" panose="02020603050405020304" pitchFamily="18" charset="0"/>
              </a:rPr>
              <a:t>E. </a:t>
            </a:r>
            <a:r>
              <a:rPr lang="pt-BR" sz="2800" dirty="0">
                <a:latin typeface="Times New Roman" panose="02020603050405020304" pitchFamily="18" charset="0"/>
                <a:cs typeface="Times New Roman" panose="02020603050405020304" pitchFamily="18" charset="0"/>
              </a:rPr>
              <a:t>C</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H</a:t>
            </a:r>
            <a:r>
              <a:rPr lang="pt-BR" sz="2800" baseline="-25000" dirty="0">
                <a:latin typeface="Times New Roman" panose="02020603050405020304" pitchFamily="18" charset="0"/>
                <a:cs typeface="Times New Roman" panose="02020603050405020304" pitchFamily="18" charset="0"/>
              </a:rPr>
              <a:t>5</a:t>
            </a:r>
            <a:r>
              <a:rPr lang="pt-BR" sz="2800" dirty="0">
                <a:latin typeface="Times New Roman" panose="02020603050405020304" pitchFamily="18" charset="0"/>
                <a:cs typeface="Times New Roman" panose="02020603050405020304" pitchFamily="18" charset="0"/>
              </a:rPr>
              <a:t>OH/HCl</a:t>
            </a:r>
            <a:endParaRPr lang="en-US" sz="2800" dirty="0" smtClean="0">
              <a:solidFill>
                <a:srgbClr val="002060"/>
              </a:solidFill>
              <a:latin typeface="Times New Roman" pitchFamily="18" charset="0"/>
              <a:cs typeface="Times New Roman" pitchFamily="18" charset="0"/>
            </a:endParaRPr>
          </a:p>
        </p:txBody>
      </p:sp>
      <p:sp>
        <p:nvSpPr>
          <p:cNvPr id="2" name="Rectangle 1"/>
          <p:cNvSpPr/>
          <p:nvPr/>
        </p:nvSpPr>
        <p:spPr>
          <a:xfrm>
            <a:off x="3124200" y="2438400"/>
            <a:ext cx="4953000" cy="2215991"/>
          </a:xfrm>
          <a:prstGeom prst="rect">
            <a:avLst/>
          </a:prstGeom>
          <a:noFill/>
        </p:spPr>
        <p:txBody>
          <a:bodyPr wrap="square" lIns="91440" tIns="45720" rIns="91440" bIns="45720">
            <a:spAutoFit/>
          </a:bodyPr>
          <a:lstStyle/>
          <a:p>
            <a:pPr algn="ctr"/>
            <a:r>
              <a:rPr lang="en-US" sz="13800" b="1" dirty="0" smtClean="0">
                <a:ln w="6600">
                  <a:solidFill>
                    <a:schemeClr val="accent2"/>
                  </a:solidFill>
                  <a:prstDash val="solid"/>
                </a:ln>
                <a:solidFill>
                  <a:srgbClr val="FFFFFF"/>
                </a:solidFill>
                <a:effectLst>
                  <a:outerShdw dist="38100" dir="2700000" algn="tl" rotWithShape="0">
                    <a:schemeClr val="accent2"/>
                  </a:outerShdw>
                </a:effectLst>
              </a:rPr>
              <a:t>B + E </a:t>
            </a:r>
            <a:endParaRPr lang="en-US" sz="138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595588643"/>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5" y="-1"/>
            <a:ext cx="6890813" cy="438875"/>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1"/>
            <a:ext cx="6890818" cy="438875"/>
          </a:xfrm>
          <a:prstGeom prst="rect">
            <a:avLst/>
          </a:prstGeom>
          <a:noFill/>
          <a:ln w="9525">
            <a:noFill/>
            <a:miter lim="800000"/>
            <a:headEnd/>
            <a:tailEnd/>
          </a:ln>
        </p:spPr>
      </p:pic>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76200" y="762000"/>
            <a:ext cx="9067800" cy="4339650"/>
          </a:xfrm>
          <a:prstGeom prst="rect">
            <a:avLst/>
          </a:prstGeom>
          <a:noFill/>
          <a:ln w="9525">
            <a:noFill/>
            <a:miter lim="800000"/>
            <a:headEnd/>
            <a:tailEnd/>
          </a:ln>
        </p:spPr>
        <p:txBody>
          <a:bodyPr wrap="square">
            <a:spAutoFit/>
          </a:bodyPr>
          <a:lstStyle/>
          <a:p>
            <a:pPr lvl="0"/>
            <a:r>
              <a:rPr lang="en-US" sz="2800" b="1" dirty="0" err="1" smtClean="0">
                <a:solidFill>
                  <a:srgbClr val="002060"/>
                </a:solidFill>
                <a:latin typeface="Times New Roman" pitchFamily="18" charset="0"/>
                <a:cs typeface="Times New Roman" pitchFamily="18" charset="0"/>
              </a:rPr>
              <a:t>Phương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trình</a:t>
            </a:r>
            <a:r>
              <a:rPr lang="en-US" sz="2800" b="1" dirty="0" smtClean="0">
                <a:solidFill>
                  <a:srgbClr val="002060"/>
                </a:solidFill>
                <a:latin typeface="Times New Roman" pitchFamily="18" charset="0"/>
                <a:cs typeface="Times New Roman" pitchFamily="18" charset="0"/>
              </a:rPr>
              <a:t> </a:t>
            </a:r>
            <a:r>
              <a:rPr lang="pt-BR" sz="2800" b="1" dirty="0" smtClean="0">
                <a:solidFill>
                  <a:srgbClr val="002060"/>
                </a:solidFill>
                <a:latin typeface="Times New Roman" panose="02020603050405020304" pitchFamily="18" charset="0"/>
                <a:cs typeface="Times New Roman" panose="02020603050405020304" pitchFamily="18" charset="0"/>
              </a:rPr>
              <a:t>phản ứng:</a:t>
            </a:r>
          </a:p>
          <a:p>
            <a:pPr lvl="0"/>
            <a:endParaRPr lang="pt-BR" sz="2800" b="1" dirty="0">
              <a:solidFill>
                <a:srgbClr val="002060"/>
              </a:solidFill>
              <a:latin typeface="Times New Roman" panose="02020603050405020304" pitchFamily="18" charset="0"/>
              <a:cs typeface="Times New Roman" panose="02020603050405020304" pitchFamily="18" charset="0"/>
            </a:endParaRPr>
          </a:p>
          <a:p>
            <a:pPr marL="514350" indent="-514350">
              <a:spcBef>
                <a:spcPct val="50000"/>
              </a:spcBef>
              <a:buFontTx/>
              <a:buAutoNum type="alphaUcPeriod"/>
            </a:pP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C</a:t>
            </a:r>
            <a:r>
              <a:rPr lang="en-US" altLang="en-US" sz="2800"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2</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H</a:t>
            </a:r>
            <a:r>
              <a:rPr lang="en-US" altLang="en-US" sz="2800"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5</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NH</a:t>
            </a:r>
            <a:r>
              <a:rPr lang="en-US" altLang="en-US" sz="2800"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2</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 + </a:t>
            </a:r>
            <a:r>
              <a:rPr lang="en-US" altLang="en-US" sz="2800" dirty="0" err="1"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HCl</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  C</a:t>
            </a:r>
            <a:r>
              <a:rPr lang="en-US" altLang="en-US" sz="2800"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2</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H</a:t>
            </a:r>
            <a:r>
              <a:rPr lang="en-US" altLang="en-US" sz="2800"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5</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NH</a:t>
            </a:r>
            <a:r>
              <a:rPr lang="en-US" altLang="en-US" sz="2800"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3</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Cl</a:t>
            </a:r>
            <a:r>
              <a:rPr lang="en-US" altLang="en-US" sz="2800" baseline="30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   </a:t>
            </a:r>
            <a:r>
              <a:rPr lang="en-US" altLang="en-US" sz="2400" dirty="0" smtClean="0">
                <a:latin typeface="Times New Roman" panose="02020603050405020304" pitchFamily="18" charset="0"/>
                <a:cs typeface="Times New Roman" panose="02020603050405020304" pitchFamily="18" charset="0"/>
              </a:rPr>
              <a:t>(</a:t>
            </a:r>
            <a:r>
              <a:rPr lang="en-US" altLang="en-US" sz="2400" dirty="0" err="1" smtClean="0">
                <a:latin typeface="Times New Roman" panose="02020603050405020304" pitchFamily="18" charset="0"/>
                <a:cs typeface="Times New Roman" panose="02020603050405020304" pitchFamily="18" charset="0"/>
              </a:rPr>
              <a:t>etylamoni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clorua</a:t>
            </a:r>
            <a:r>
              <a:rPr lang="en-US" altLang="en-US" sz="2400" dirty="0">
                <a:latin typeface="Times New Roman" panose="02020603050405020304" pitchFamily="18" charset="0"/>
                <a:cs typeface="Times New Roman" panose="02020603050405020304" pitchFamily="18" charset="0"/>
              </a:rPr>
              <a:t>)</a:t>
            </a:r>
            <a:endParaRPr lang="en-US" altLang="en-US" sz="2400" baseline="30000" dirty="0">
              <a:solidFill>
                <a:srgbClr val="003366"/>
              </a:solidFill>
              <a:latin typeface="Times New Roman" panose="02020603050405020304" pitchFamily="18" charset="0"/>
              <a:cs typeface="Times New Roman" panose="02020603050405020304" pitchFamily="18" charset="0"/>
              <a:sym typeface="Wingdings" panose="05000000000000000000" pitchFamily="2" charset="2"/>
            </a:endParaRPr>
          </a:p>
          <a:p>
            <a:endParaRPr lang="en-US" sz="2400" dirty="0">
              <a:solidFill>
                <a:srgbClr val="002060"/>
              </a:solidFill>
              <a:latin typeface="Times New Roman" pitchFamily="18" charset="0"/>
              <a:cs typeface="Times New Roman" pitchFamily="18" charset="0"/>
            </a:endParaRPr>
          </a:p>
          <a:p>
            <a:pPr>
              <a:spcBef>
                <a:spcPct val="50000"/>
              </a:spcBef>
            </a:pPr>
            <a:r>
              <a:rPr lang="en-US" sz="2800" dirty="0" smtClean="0">
                <a:solidFill>
                  <a:srgbClr val="002060"/>
                </a:solidFill>
                <a:latin typeface="Times New Roman" pitchFamily="18" charset="0"/>
                <a:cs typeface="Times New Roman" pitchFamily="18" charset="0"/>
              </a:rPr>
              <a:t>C</a:t>
            </a:r>
            <a:r>
              <a:rPr lang="en-US" sz="2800" dirty="0">
                <a:solidFill>
                  <a:srgbClr val="002060"/>
                </a:solidFill>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2</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C</a:t>
            </a:r>
            <a:r>
              <a:rPr lang="en-US" altLang="en-US" sz="2800"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2</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H</a:t>
            </a:r>
            <a:r>
              <a:rPr lang="en-US" altLang="en-US" sz="2800"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5</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NH</a:t>
            </a:r>
            <a:r>
              <a:rPr lang="en-US" altLang="en-US" sz="2800"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2</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 </a:t>
            </a:r>
            <a:r>
              <a:rPr lang="en-US" altLang="en-US" sz="2800" dirty="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 </a:t>
            </a:r>
            <a:r>
              <a:rPr lang="pt-BR" sz="2800" dirty="0" smtClean="0">
                <a:latin typeface="Times New Roman" panose="02020603050405020304" pitchFamily="18" charset="0"/>
                <a:cs typeface="Times New Roman" panose="02020603050405020304" pitchFamily="18" charset="0"/>
              </a:rPr>
              <a:t>H</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SO</a:t>
            </a:r>
            <a:r>
              <a:rPr lang="pt-BR" sz="2800" baseline="-25000" dirty="0" smtClean="0">
                <a:latin typeface="Times New Roman" panose="02020603050405020304" pitchFamily="18" charset="0"/>
                <a:cs typeface="Times New Roman" panose="02020603050405020304" pitchFamily="18" charset="0"/>
              </a:rPr>
              <a:t>4 </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 </a:t>
            </a:r>
            <a:r>
              <a:rPr lang="en-US" altLang="en-US" sz="2800" dirty="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 </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(C</a:t>
            </a:r>
            <a:r>
              <a:rPr lang="en-US" altLang="en-US" sz="2800"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2</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H</a:t>
            </a:r>
            <a:r>
              <a:rPr lang="en-US" altLang="en-US" sz="2800"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5</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NH</a:t>
            </a:r>
            <a:r>
              <a:rPr lang="en-US" altLang="en-US" sz="2800"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3</a:t>
            </a:r>
            <a:r>
              <a:rPr lang="en-US" altLang="en-US" sz="2800" dirty="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a:t>
            </a:r>
            <a:r>
              <a:rPr lang="en-US" altLang="en-US" sz="2800" baseline="30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 </a:t>
            </a:r>
            <a:r>
              <a:rPr lang="en-US" altLang="en-US" sz="2800"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2</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SO</a:t>
            </a:r>
            <a:r>
              <a:rPr lang="en-US" altLang="en-US" sz="2800"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4</a:t>
            </a:r>
            <a:r>
              <a:rPr lang="en-US" altLang="en-US" sz="2800" baseline="30000" dirty="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 </a:t>
            </a:r>
            <a:r>
              <a:rPr lang="en-US" altLang="en-US" sz="28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 </a:t>
            </a:r>
            <a:r>
              <a:rPr lang="en-US" altLang="en-US" sz="2400" dirty="0" smtClean="0">
                <a:latin typeface="Times New Roman" panose="02020603050405020304" pitchFamily="18" charset="0"/>
                <a:cs typeface="Times New Roman" panose="02020603050405020304" pitchFamily="18" charset="0"/>
              </a:rPr>
              <a:t>(</a:t>
            </a:r>
            <a:r>
              <a:rPr lang="en-US" altLang="en-US" sz="2400" dirty="0" err="1" smtClean="0">
                <a:latin typeface="Times New Roman" panose="02020603050405020304" pitchFamily="18" charset="0"/>
                <a:cs typeface="Times New Roman" panose="02020603050405020304" pitchFamily="18" charset="0"/>
              </a:rPr>
              <a:t>etylamoni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sunfat</a:t>
            </a:r>
            <a:r>
              <a:rPr lang="en-US" altLang="en-US" sz="2400" dirty="0" smtClean="0">
                <a:latin typeface="Times New Roman" panose="02020603050405020304" pitchFamily="18" charset="0"/>
                <a:cs typeface="Times New Roman" panose="02020603050405020304" pitchFamily="18" charset="0"/>
              </a:rPr>
              <a:t>)</a:t>
            </a:r>
            <a:endParaRPr lang="en-US" altLang="en-US" sz="2400" baseline="30000" dirty="0">
              <a:solidFill>
                <a:srgbClr val="003366"/>
              </a:solidFill>
              <a:latin typeface="Times New Roman" panose="02020603050405020304" pitchFamily="18" charset="0"/>
              <a:cs typeface="Times New Roman" panose="02020603050405020304" pitchFamily="18" charset="0"/>
              <a:sym typeface="Wingdings" panose="05000000000000000000" pitchFamily="2" charset="2"/>
            </a:endParaRPr>
          </a:p>
          <a:p>
            <a:endParaRPr lang="en-US" sz="2800" dirty="0">
              <a:solidFill>
                <a:srgbClr val="002060"/>
              </a:solidFill>
              <a:latin typeface="Times New Roman" pitchFamily="18" charset="0"/>
              <a:cs typeface="Times New Roman" pitchFamily="18" charset="0"/>
            </a:endParaRPr>
          </a:p>
          <a:p>
            <a:r>
              <a:rPr lang="en-US" sz="2800" dirty="0" smtClean="0">
                <a:solidFill>
                  <a:srgbClr val="002060"/>
                </a:solidFill>
                <a:latin typeface="Times New Roman" pitchFamily="18" charset="0"/>
                <a:cs typeface="Times New Roman" pitchFamily="18" charset="0"/>
              </a:rPr>
              <a:t>D</a:t>
            </a:r>
            <a:r>
              <a:rPr lang="en-US" sz="2800" dirty="0">
                <a:solidFill>
                  <a:srgbClr val="002060"/>
                </a:solidFill>
                <a:latin typeface="Times New Roman" pitchFamily="18" charset="0"/>
                <a:cs typeface="Times New Roman" pitchFamily="18" charset="0"/>
              </a:rPr>
              <a:t>. </a:t>
            </a:r>
            <a:r>
              <a:rPr lang="pt-BR" sz="2800" dirty="0">
                <a:latin typeface="Times New Roman" panose="02020603050405020304" pitchFamily="18" charset="0"/>
                <a:cs typeface="Times New Roman" panose="02020603050405020304" pitchFamily="18" charset="0"/>
              </a:rPr>
              <a:t>C</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H</a:t>
            </a:r>
            <a:r>
              <a:rPr lang="pt-BR" sz="2800" baseline="-25000" dirty="0">
                <a:latin typeface="Times New Roman" panose="02020603050405020304" pitchFamily="18" charset="0"/>
                <a:cs typeface="Times New Roman" panose="02020603050405020304" pitchFamily="18" charset="0"/>
              </a:rPr>
              <a:t>5</a:t>
            </a:r>
            <a:r>
              <a:rPr lang="pt-BR" sz="2800" dirty="0">
                <a:latin typeface="Times New Roman" panose="02020603050405020304" pitchFamily="18" charset="0"/>
                <a:cs typeface="Times New Roman" panose="02020603050405020304" pitchFamily="18" charset="0"/>
              </a:rPr>
              <a:t>NH</a:t>
            </a:r>
            <a:r>
              <a:rPr lang="pt-BR" sz="2800" baseline="-25000" dirty="0">
                <a:latin typeface="Times New Roman" panose="02020603050405020304" pitchFamily="18" charset="0"/>
                <a:cs typeface="Times New Roman" panose="02020603050405020304" pitchFamily="18" charset="0"/>
              </a:rPr>
              <a:t>2 </a:t>
            </a:r>
            <a:r>
              <a:rPr lang="pt-BR" sz="2800" dirty="0" smtClean="0">
                <a:latin typeface="Times New Roman" panose="02020603050405020304" pitchFamily="18" charset="0"/>
                <a:cs typeface="Times New Roman" panose="02020603050405020304" pitchFamily="18" charset="0"/>
              </a:rPr>
              <a:t> +</a:t>
            </a:r>
            <a:r>
              <a:rPr lang="pt-BR" sz="2800" baseline="-25000" dirty="0" smtClean="0">
                <a:latin typeface="Times New Roman" panose="02020603050405020304" pitchFamily="18" charset="0"/>
                <a:cs typeface="Times New Roman" panose="02020603050405020304" pitchFamily="18" charset="0"/>
              </a:rPr>
              <a:t> </a:t>
            </a:r>
            <a:r>
              <a:rPr lang="pt-BR" sz="2800" dirty="0" smtClean="0">
                <a:latin typeface="Times New Roman" panose="02020603050405020304" pitchFamily="18" charset="0"/>
                <a:cs typeface="Times New Roman" panose="02020603050405020304" pitchFamily="18" charset="0"/>
              </a:rPr>
              <a:t>quỳ tím  </a:t>
            </a:r>
            <a:r>
              <a:rPr lang="pt-BR" sz="2800" dirty="0" smtClean="0">
                <a:latin typeface="Times New Roman" panose="02020603050405020304" pitchFamily="18" charset="0"/>
                <a:cs typeface="Times New Roman" panose="02020603050405020304" pitchFamily="18" charset="0"/>
                <a:sym typeface="Wingdings" panose="05000000000000000000" pitchFamily="2" charset="2"/>
              </a:rPr>
              <a:t> </a:t>
            </a:r>
            <a:r>
              <a:rPr lang="pt-BR" sz="2800" dirty="0" smtClean="0">
                <a:solidFill>
                  <a:srgbClr val="1909E5"/>
                </a:solidFill>
                <a:latin typeface="Times New Roman" panose="02020603050405020304" pitchFamily="18" charset="0"/>
                <a:cs typeface="Times New Roman" panose="02020603050405020304" pitchFamily="18" charset="0"/>
                <a:sym typeface="Wingdings" panose="05000000000000000000" pitchFamily="2" charset="2"/>
              </a:rPr>
              <a:t>quỳ tím hóa xanh</a:t>
            </a:r>
            <a:endParaRPr lang="pt-BR" sz="2800" dirty="0">
              <a:solidFill>
                <a:srgbClr val="1909E5"/>
              </a:solidFill>
              <a:latin typeface="Times New Roman" panose="02020603050405020304" pitchFamily="18" charset="0"/>
              <a:cs typeface="Times New Roman" panose="02020603050405020304" pitchFamily="18" charset="0"/>
            </a:endParaRPr>
          </a:p>
          <a:p>
            <a:pPr lvl="0"/>
            <a:endParaRPr lang="en-US" sz="2800" dirty="0">
              <a:latin typeface="Times New Roman" panose="02020603050405020304" pitchFamily="18" charset="0"/>
              <a:cs typeface="Times New Roman" panose="02020603050405020304" pitchFamily="18" charset="0"/>
            </a:endParaRPr>
          </a:p>
          <a:p>
            <a:endParaRPr lang="en-US" sz="2800" dirty="0" smtClean="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849565896"/>
      </p:ext>
    </p:extLst>
  </p:cSld>
  <p:clrMapOvr>
    <a:masterClrMapping/>
  </p:clrMapOvr>
  <p:transition advClick="0">
    <p:wipe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5" y="-1"/>
            <a:ext cx="6890813" cy="438875"/>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1"/>
            <a:ext cx="6890818" cy="438875"/>
          </a:xfrm>
          <a:prstGeom prst="rect">
            <a:avLst/>
          </a:prstGeom>
          <a:noFill/>
          <a:ln w="9525">
            <a:noFill/>
            <a:miter lim="800000"/>
            <a:headEnd/>
            <a:tailEnd/>
          </a:ln>
        </p:spPr>
      </p:pic>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152400" y="602942"/>
            <a:ext cx="8839200" cy="2246769"/>
          </a:xfrm>
          <a:prstGeom prst="rect">
            <a:avLst/>
          </a:prstGeom>
          <a:noFill/>
          <a:ln w="9525">
            <a:noFill/>
            <a:miter lim="800000"/>
            <a:headEnd/>
            <a:tailEnd/>
          </a:ln>
        </p:spPr>
        <p:txBody>
          <a:bodyPr wrap="square">
            <a:spAutoFit/>
          </a:bodyPr>
          <a:lstStyle/>
          <a:p>
            <a:pPr lvl="0"/>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2: </a:t>
            </a:r>
            <a:r>
              <a:rPr lang="pt-BR" sz="2800" dirty="0">
                <a:latin typeface="Times New Roman" panose="02020603050405020304" pitchFamily="18" charset="0"/>
                <a:cs typeface="Times New Roman" panose="02020603050405020304" pitchFamily="18" charset="0"/>
              </a:rPr>
              <a:t>Trình bày phương pháp hóa học phân biệt dung dịch từng chất trong các nhóm sau</a:t>
            </a:r>
            <a:r>
              <a:rPr lang="pt-BR" sz="2800" dirty="0" smtClean="0">
                <a:latin typeface="Times New Roman" panose="02020603050405020304" pitchFamily="18" charset="0"/>
                <a:cs typeface="Times New Roman" panose="02020603050405020304" pitchFamily="18" charset="0"/>
              </a:rPr>
              <a:t>:</a:t>
            </a:r>
          </a:p>
          <a:p>
            <a:pPr lvl="0"/>
            <a:endParaRPr lang="pt-BR" sz="2800" dirty="0" smtClean="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       CH</a:t>
            </a:r>
            <a:r>
              <a:rPr lang="pt-BR" sz="2800" baseline="-25000" dirty="0" smtClean="0">
                <a:latin typeface="Times New Roman" panose="02020603050405020304" pitchFamily="18" charset="0"/>
                <a:cs typeface="Times New Roman" panose="02020603050405020304" pitchFamily="18" charset="0"/>
              </a:rPr>
              <a:t>3</a:t>
            </a:r>
            <a:r>
              <a:rPr lang="pt-BR" sz="2800" dirty="0" smtClean="0">
                <a:latin typeface="Times New Roman" panose="02020603050405020304" pitchFamily="18" charset="0"/>
                <a:cs typeface="Times New Roman" panose="02020603050405020304" pitchFamily="18" charset="0"/>
              </a:rPr>
              <a:t>NH</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 ; H</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NCH</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COOH</a:t>
            </a:r>
            <a:r>
              <a:rPr lang="pt-BR" sz="2800" dirty="0">
                <a:latin typeface="Times New Roman" panose="02020603050405020304" pitchFamily="18" charset="0"/>
                <a:cs typeface="Times New Roman" panose="02020603050405020304" pitchFamily="18" charset="0"/>
              </a:rPr>
              <a:t> </a:t>
            </a:r>
            <a:r>
              <a:rPr lang="pt-BR" sz="2800" dirty="0" smtClean="0">
                <a:latin typeface="Times New Roman" panose="02020603050405020304" pitchFamily="18" charset="0"/>
                <a:cs typeface="Times New Roman" panose="02020603050405020304" pitchFamily="18" charset="0"/>
              </a:rPr>
              <a:t>; CH</a:t>
            </a:r>
            <a:r>
              <a:rPr lang="pt-BR" sz="2800" baseline="-25000" dirty="0" smtClean="0">
                <a:latin typeface="Times New Roman" panose="02020603050405020304" pitchFamily="18" charset="0"/>
                <a:cs typeface="Times New Roman" panose="02020603050405020304" pitchFamily="18" charset="0"/>
              </a:rPr>
              <a:t>3</a:t>
            </a:r>
            <a:r>
              <a:rPr lang="pt-BR" sz="2800" dirty="0" smtClean="0">
                <a:latin typeface="Times New Roman" panose="02020603050405020304" pitchFamily="18" charset="0"/>
                <a:cs typeface="Times New Roman" panose="02020603050405020304" pitchFamily="18" charset="0"/>
              </a:rPr>
              <a:t>COONa</a:t>
            </a:r>
          </a:p>
          <a:p>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8712412"/>
      </p:ext>
    </p:extLst>
  </p:cSld>
  <p:clrMapOvr>
    <a:masterClrMapping/>
  </p:clrMapOvr>
  <p:transition advClick="0">
    <p:wipe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5" y="-1"/>
            <a:ext cx="6890813" cy="438875"/>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1"/>
            <a:ext cx="6890818" cy="438875"/>
          </a:xfrm>
          <a:prstGeom prst="rect">
            <a:avLst/>
          </a:prstGeom>
          <a:noFill/>
          <a:ln w="9525">
            <a:noFill/>
            <a:miter lim="800000"/>
            <a:headEnd/>
            <a:tailEnd/>
          </a:ln>
        </p:spPr>
      </p:pic>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304800" y="417493"/>
            <a:ext cx="8839200" cy="954107"/>
          </a:xfrm>
          <a:prstGeom prst="rect">
            <a:avLst/>
          </a:prstGeom>
          <a:noFill/>
          <a:ln w="9525">
            <a:noFill/>
            <a:miter lim="800000"/>
            <a:headEnd/>
            <a:tailEnd/>
          </a:ln>
        </p:spPr>
        <p:txBody>
          <a:bodyPr wrap="square">
            <a:spAutoFit/>
          </a:bodyPr>
          <a:lstStyle/>
          <a:p>
            <a:r>
              <a:rPr lang="pt-BR" sz="2800" dirty="0" smtClean="0">
                <a:latin typeface="Times New Roman" panose="02020603050405020304" pitchFamily="18" charset="0"/>
                <a:cs typeface="Times New Roman" panose="02020603050405020304" pitchFamily="18" charset="0"/>
              </a:rPr>
              <a:t>CH</a:t>
            </a:r>
            <a:r>
              <a:rPr lang="pt-BR" sz="2800" baseline="-25000" dirty="0" smtClean="0">
                <a:latin typeface="Times New Roman" panose="02020603050405020304" pitchFamily="18" charset="0"/>
                <a:cs typeface="Times New Roman" panose="02020603050405020304" pitchFamily="18" charset="0"/>
              </a:rPr>
              <a:t>3</a:t>
            </a:r>
            <a:r>
              <a:rPr lang="pt-BR" sz="2800" dirty="0" smtClean="0">
                <a:latin typeface="Times New Roman" panose="02020603050405020304" pitchFamily="18" charset="0"/>
                <a:cs typeface="Times New Roman" panose="02020603050405020304" pitchFamily="18" charset="0"/>
              </a:rPr>
              <a:t>NH</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 ; H</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NCH</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COOH</a:t>
            </a:r>
            <a:r>
              <a:rPr lang="pt-BR" sz="2800" dirty="0">
                <a:latin typeface="Times New Roman" panose="02020603050405020304" pitchFamily="18" charset="0"/>
                <a:cs typeface="Times New Roman" panose="02020603050405020304" pitchFamily="18" charset="0"/>
              </a:rPr>
              <a:t> </a:t>
            </a:r>
            <a:r>
              <a:rPr lang="pt-BR" sz="2800" dirty="0" smtClean="0">
                <a:latin typeface="Times New Roman" panose="02020603050405020304" pitchFamily="18" charset="0"/>
                <a:cs typeface="Times New Roman" panose="02020603050405020304" pitchFamily="18" charset="0"/>
              </a:rPr>
              <a:t>; CH</a:t>
            </a:r>
            <a:r>
              <a:rPr lang="pt-BR" sz="2800" baseline="-25000" dirty="0" smtClean="0">
                <a:latin typeface="Times New Roman" panose="02020603050405020304" pitchFamily="18" charset="0"/>
                <a:cs typeface="Times New Roman" panose="02020603050405020304" pitchFamily="18" charset="0"/>
              </a:rPr>
              <a:t>3</a:t>
            </a:r>
            <a:r>
              <a:rPr lang="pt-BR" sz="2800" dirty="0" smtClean="0">
                <a:latin typeface="Times New Roman" panose="02020603050405020304" pitchFamily="18" charset="0"/>
                <a:cs typeface="Times New Roman" panose="02020603050405020304" pitchFamily="18" charset="0"/>
              </a:rPr>
              <a:t>COONa</a:t>
            </a:r>
          </a:p>
          <a:p>
            <a:r>
              <a:rPr lang="pt-BR" sz="2800" b="1" dirty="0" smtClean="0">
                <a:solidFill>
                  <a:srgbClr val="002060"/>
                </a:solidFill>
                <a:latin typeface="Times New Roman" panose="02020603050405020304" pitchFamily="18" charset="0"/>
                <a:cs typeface="Times New Roman" panose="02020603050405020304" pitchFamily="18" charset="0"/>
              </a:rPr>
              <a:t>Giải:</a:t>
            </a:r>
            <a:endParaRPr lang="en-US" sz="2800" b="1" dirty="0">
              <a:solidFill>
                <a:srgbClr val="002060"/>
              </a:solidFill>
              <a:latin typeface="Times New Roman" pitchFamily="18" charset="0"/>
              <a:cs typeface="Times New Roman" pitchFamily="18" charset="0"/>
            </a:endParaRPr>
          </a:p>
        </p:txBody>
      </p:sp>
      <p:graphicFrame>
        <p:nvGraphicFramePr>
          <p:cNvPr id="9" name="Table 8"/>
          <p:cNvGraphicFramePr>
            <a:graphicFrameLocks noGrp="1"/>
          </p:cNvGraphicFramePr>
          <p:nvPr>
            <p:extLst>
              <p:ext uri="{D42A27DB-BD31-4B8C-83A1-F6EECF244321}">
                <p14:modId xmlns:p14="http://schemas.microsoft.com/office/powerpoint/2010/main" val="2331175899"/>
              </p:ext>
            </p:extLst>
          </p:nvPr>
        </p:nvGraphicFramePr>
        <p:xfrm>
          <a:off x="67748" y="1435752"/>
          <a:ext cx="9000052" cy="2572368"/>
        </p:xfrm>
        <a:graphic>
          <a:graphicData uri="http://schemas.openxmlformats.org/drawingml/2006/table">
            <a:tbl>
              <a:tblPr firstRow="1" bandRow="1">
                <a:tableStyleId>{5940675A-B579-460E-94D1-54222C63F5DA}</a:tableStyleId>
              </a:tblPr>
              <a:tblGrid>
                <a:gridCol w="2780369">
                  <a:extLst>
                    <a:ext uri="{9D8B030D-6E8A-4147-A177-3AD203B41FA5}">
                      <a16:colId xmlns:a16="http://schemas.microsoft.com/office/drawing/2014/main" xmlns="" val="2737440981"/>
                    </a:ext>
                  </a:extLst>
                </a:gridCol>
                <a:gridCol w="1495283">
                  <a:extLst>
                    <a:ext uri="{9D8B030D-6E8A-4147-A177-3AD203B41FA5}">
                      <a16:colId xmlns:a16="http://schemas.microsoft.com/office/drawing/2014/main" xmlns="" val="4239201365"/>
                    </a:ext>
                  </a:extLst>
                </a:gridCol>
                <a:gridCol w="2819400">
                  <a:extLst>
                    <a:ext uri="{9D8B030D-6E8A-4147-A177-3AD203B41FA5}">
                      <a16:colId xmlns:a16="http://schemas.microsoft.com/office/drawing/2014/main" xmlns="" val="3970607133"/>
                    </a:ext>
                  </a:extLst>
                </a:gridCol>
                <a:gridCol w="1905000">
                  <a:extLst>
                    <a:ext uri="{9D8B030D-6E8A-4147-A177-3AD203B41FA5}">
                      <a16:colId xmlns:a16="http://schemas.microsoft.com/office/drawing/2014/main" xmlns="" val="3460192715"/>
                    </a:ext>
                  </a:extLst>
                </a:gridCol>
              </a:tblGrid>
              <a:tr h="775290">
                <a:tc>
                  <a:txBody>
                    <a:bodyPr/>
                    <a:lstStyle/>
                    <a:p>
                      <a:pPr algn="ctr"/>
                      <a:endParaRPr lang="en-US" sz="2400" dirty="0" smtClean="0">
                        <a:latin typeface="Times New Roman" panose="02020603050405020304" pitchFamily="18" charset="0"/>
                        <a:cs typeface="Times New Roman" panose="02020603050405020304" pitchFamily="18" charset="0"/>
                      </a:endParaRPr>
                    </a:p>
                    <a:p>
                      <a:pPr algn="ctr"/>
                      <a:endParaRPr lang="en-US" sz="24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algn="ctr"/>
                      <a:r>
                        <a:rPr lang="pt-BR" sz="2400" dirty="0" smtClean="0">
                          <a:latin typeface="Times New Roman" panose="02020603050405020304" pitchFamily="18" charset="0"/>
                          <a:cs typeface="Times New Roman" panose="02020603050405020304" pitchFamily="18" charset="0"/>
                        </a:rPr>
                        <a:t>CH</a:t>
                      </a:r>
                      <a:r>
                        <a:rPr lang="pt-BR" sz="2400" baseline="-25000" dirty="0" smtClean="0">
                          <a:latin typeface="Times New Roman" panose="02020603050405020304" pitchFamily="18" charset="0"/>
                          <a:cs typeface="Times New Roman" panose="02020603050405020304" pitchFamily="18" charset="0"/>
                        </a:rPr>
                        <a:t>3</a:t>
                      </a:r>
                      <a:r>
                        <a:rPr lang="pt-BR" sz="2400" dirty="0" smtClean="0">
                          <a:latin typeface="Times New Roman" panose="02020603050405020304" pitchFamily="18" charset="0"/>
                          <a:cs typeface="Times New Roman" panose="02020603050405020304" pitchFamily="18" charset="0"/>
                        </a:rPr>
                        <a:t>NH</a:t>
                      </a:r>
                      <a:r>
                        <a:rPr lang="pt-BR" sz="2400" baseline="-25000" dirty="0" smtClean="0">
                          <a:latin typeface="Times New Roman" panose="02020603050405020304" pitchFamily="18" charset="0"/>
                          <a:cs typeface="Times New Roman" panose="02020603050405020304" pitchFamily="18" charset="0"/>
                        </a:rPr>
                        <a:t>2 </a:t>
                      </a:r>
                      <a:r>
                        <a:rPr lang="pt-BR" sz="2400" baseline="0" dirty="0" smtClean="0">
                          <a:latin typeface="Times New Roman" panose="02020603050405020304" pitchFamily="18" charset="0"/>
                          <a:cs typeface="Times New Roman" panose="02020603050405020304" pitchFamily="18" charset="0"/>
                        </a:rPr>
                        <a:t> </a:t>
                      </a:r>
                    </a:p>
                    <a:p>
                      <a:pPr algn="ctr"/>
                      <a:r>
                        <a:rPr lang="pt-BR" sz="2400" baseline="0" dirty="0" smtClean="0">
                          <a:latin typeface="Times New Roman" panose="02020603050405020304" pitchFamily="18" charset="0"/>
                          <a:cs typeface="Times New Roman" panose="02020603050405020304" pitchFamily="18" charset="0"/>
                        </a:rPr>
                        <a:t>(1)</a:t>
                      </a:r>
                      <a:endParaRPr lang="en-US" sz="2400" dirty="0">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algn="ctr"/>
                      <a:r>
                        <a:rPr lang="pt-BR" sz="2400" dirty="0" smtClean="0">
                          <a:latin typeface="Times New Roman" panose="02020603050405020304" pitchFamily="18" charset="0"/>
                          <a:cs typeface="Times New Roman" panose="02020603050405020304" pitchFamily="18" charset="0"/>
                        </a:rPr>
                        <a:t>H</a:t>
                      </a:r>
                      <a:r>
                        <a:rPr lang="pt-BR" sz="2400" baseline="-25000" dirty="0" smtClean="0">
                          <a:latin typeface="Times New Roman" panose="02020603050405020304" pitchFamily="18" charset="0"/>
                          <a:cs typeface="Times New Roman" panose="02020603050405020304" pitchFamily="18" charset="0"/>
                        </a:rPr>
                        <a:t>2</a:t>
                      </a:r>
                      <a:r>
                        <a:rPr lang="pt-BR" sz="2400" dirty="0" smtClean="0">
                          <a:latin typeface="Times New Roman" panose="02020603050405020304" pitchFamily="18" charset="0"/>
                          <a:cs typeface="Times New Roman" panose="02020603050405020304" pitchFamily="18" charset="0"/>
                        </a:rPr>
                        <a:t>NCH</a:t>
                      </a:r>
                      <a:r>
                        <a:rPr lang="pt-BR" sz="2400" baseline="-25000" dirty="0" smtClean="0">
                          <a:latin typeface="Times New Roman" panose="02020603050405020304" pitchFamily="18" charset="0"/>
                          <a:cs typeface="Times New Roman" panose="02020603050405020304" pitchFamily="18" charset="0"/>
                        </a:rPr>
                        <a:t>2</a:t>
                      </a:r>
                      <a:r>
                        <a:rPr lang="pt-BR" sz="2400" dirty="0" smtClean="0">
                          <a:latin typeface="Times New Roman" panose="02020603050405020304" pitchFamily="18" charset="0"/>
                          <a:cs typeface="Times New Roman" panose="02020603050405020304" pitchFamily="18" charset="0"/>
                        </a:rPr>
                        <a:t>COOH</a:t>
                      </a:r>
                    </a:p>
                    <a:p>
                      <a:pPr algn="ctr"/>
                      <a:r>
                        <a:rPr lang="pt-BR" sz="2400" dirty="0" smtClean="0">
                          <a:latin typeface="Times New Roman" panose="02020603050405020304" pitchFamily="18" charset="0"/>
                          <a:cs typeface="Times New Roman" panose="02020603050405020304" pitchFamily="18" charset="0"/>
                        </a:rPr>
                        <a:t>(2)</a:t>
                      </a:r>
                      <a:endParaRPr lang="en-US" sz="2400" dirty="0">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marL="0" indent="0">
                        <a:buNone/>
                      </a:pPr>
                      <a:r>
                        <a:rPr lang="pt-BR" sz="2400" dirty="0" smtClean="0">
                          <a:latin typeface="Times New Roman" panose="02020603050405020304" pitchFamily="18" charset="0"/>
                          <a:cs typeface="Times New Roman" panose="02020603050405020304" pitchFamily="18" charset="0"/>
                        </a:rPr>
                        <a:t>CH</a:t>
                      </a:r>
                      <a:r>
                        <a:rPr lang="pt-BR" sz="2400" baseline="-25000" dirty="0" smtClean="0">
                          <a:latin typeface="Times New Roman" panose="02020603050405020304" pitchFamily="18" charset="0"/>
                          <a:cs typeface="Times New Roman" panose="02020603050405020304" pitchFamily="18" charset="0"/>
                        </a:rPr>
                        <a:t>3</a:t>
                      </a:r>
                      <a:r>
                        <a:rPr lang="pt-BR" sz="2400" dirty="0" smtClean="0">
                          <a:latin typeface="Times New Roman" panose="02020603050405020304" pitchFamily="18" charset="0"/>
                          <a:cs typeface="Times New Roman" panose="02020603050405020304" pitchFamily="18" charset="0"/>
                        </a:rPr>
                        <a:t>COONa</a:t>
                      </a:r>
                    </a:p>
                    <a:p>
                      <a:pPr marL="0" indent="0" algn="ctr">
                        <a:buNone/>
                      </a:pPr>
                      <a:r>
                        <a:rPr lang="pt-BR" sz="2400" dirty="0" smtClean="0">
                          <a:latin typeface="Times New Roman" panose="02020603050405020304" pitchFamily="18" charset="0"/>
                          <a:cs typeface="Times New Roman" panose="02020603050405020304" pitchFamily="18" charset="0"/>
                        </a:rPr>
                        <a:t>(3)</a:t>
                      </a:r>
                    </a:p>
                  </a:txBody>
                  <a:tcPr marL="122274" marR="122274" marT="61137" marB="61137"/>
                </a:tc>
                <a:extLst>
                  <a:ext uri="{0D108BD9-81ED-4DB2-BD59-A6C34878D82A}">
                    <a16:rowId xmlns:a16="http://schemas.microsoft.com/office/drawing/2014/main" xmlns="" val="162576627"/>
                  </a:ext>
                </a:extLst>
              </a:tr>
              <a:tr h="864780">
                <a:tc>
                  <a:txBody>
                    <a:bodyPr/>
                    <a:lstStyle/>
                    <a:p>
                      <a:r>
                        <a:rPr lang="en-US" sz="2400" dirty="0" err="1" smtClean="0">
                          <a:latin typeface="Times New Roman" panose="02020603050405020304" pitchFamily="18" charset="0"/>
                          <a:cs typeface="Times New Roman" panose="02020603050405020304" pitchFamily="18" charset="0"/>
                        </a:rPr>
                        <a:t>Quỳ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tím</a:t>
                      </a:r>
                      <a:endParaRPr lang="en-US" sz="2400" dirty="0">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400" dirty="0" err="1" smtClean="0">
                          <a:latin typeface="Times New Roman" panose="02020603050405020304" pitchFamily="18" charset="0"/>
                          <a:cs typeface="Times New Roman" panose="02020603050405020304" pitchFamily="18" charset="0"/>
                        </a:rPr>
                        <a:t>màu</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xanh</a:t>
                      </a:r>
                      <a:endParaRPr lang="en-US" sz="2400" dirty="0">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err="1" smtClean="0">
                          <a:latin typeface="Times New Roman" panose="02020603050405020304" pitchFamily="18" charset="0"/>
                          <a:cs typeface="Times New Roman" panose="02020603050405020304" pitchFamily="18" charset="0"/>
                        </a:rPr>
                        <a:t>Không</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đổi</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màu</a:t>
                      </a:r>
                      <a:endParaRPr lang="en-US" sz="2400" baseline="0" dirty="0" smtClean="0">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aseline="0" dirty="0" smtClean="0">
                          <a:latin typeface="Times New Roman" panose="02020603050405020304" pitchFamily="18" charset="0"/>
                          <a:cs typeface="Times New Roman" panose="02020603050405020304" pitchFamily="18" charset="0"/>
                        </a:rPr>
                        <a:t>(nhận </a:t>
                      </a:r>
                      <a:r>
                        <a:rPr lang="en-US" sz="2400" baseline="0" dirty="0" err="1" smtClean="0">
                          <a:latin typeface="Times New Roman" panose="02020603050405020304" pitchFamily="18" charset="0"/>
                          <a:cs typeface="Times New Roman" panose="02020603050405020304" pitchFamily="18" charset="0"/>
                        </a:rPr>
                        <a:t>biết</a:t>
                      </a:r>
                      <a:r>
                        <a:rPr lang="en-US" sz="2400" baseline="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r>
                        <a:rPr lang="en-US" sz="2400" dirty="0" err="1" smtClean="0">
                          <a:latin typeface="Times New Roman" panose="02020603050405020304" pitchFamily="18" charset="0"/>
                          <a:cs typeface="Times New Roman" panose="02020603050405020304" pitchFamily="18" charset="0"/>
                        </a:rPr>
                        <a:t>màu</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xanh</a:t>
                      </a:r>
                      <a:endParaRPr lang="en-US" sz="2400" dirty="0">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xmlns="" val="1602551693"/>
                  </a:ext>
                </a:extLst>
              </a:tr>
              <a:tr h="7752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smtClean="0">
                          <a:latin typeface="Times New Roman" panose="02020603050405020304" pitchFamily="18" charset="0"/>
                          <a:cs typeface="Times New Roman" panose="02020603050405020304" pitchFamily="18" charset="0"/>
                        </a:rPr>
                        <a:t>Dd</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HCl</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400" dirty="0" err="1" smtClean="0">
                          <a:latin typeface="Times New Roman" panose="02020603050405020304" pitchFamily="18" charset="0"/>
                          <a:cs typeface="Times New Roman" panose="02020603050405020304" pitchFamily="18" charset="0"/>
                        </a:rPr>
                        <a:t>Khói</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trắng</a:t>
                      </a:r>
                      <a:endParaRPr lang="en-US" sz="2400" dirty="0">
                        <a:latin typeface="Times New Roman" panose="02020603050405020304" pitchFamily="18" charset="0"/>
                        <a:cs typeface="Times New Roman" panose="02020603050405020304" pitchFamily="18" charset="0"/>
                      </a:endParaRPr>
                    </a:p>
                  </a:txBody>
                  <a:tcPr marL="122274" marR="122274" marT="61137" marB="61137"/>
                </a:tc>
                <a:tc>
                  <a:txBody>
                    <a:bodyPr/>
                    <a:lstStyle/>
                    <a:p>
                      <a:endParaRPr lang="en-US" sz="2400" dirty="0">
                        <a:latin typeface="Times New Roman" panose="02020603050405020304" pitchFamily="18" charset="0"/>
                        <a:cs typeface="Times New Roman" panose="02020603050405020304" pitchFamily="18" charset="0"/>
                      </a:endParaRPr>
                    </a:p>
                  </a:txBody>
                  <a:tcPr marL="122274" marR="122274" marT="61137" marB="61137"/>
                </a:tc>
                <a:tc>
                  <a:txBody>
                    <a:bodyPr/>
                    <a:lstStyle/>
                    <a:p>
                      <a:endParaRPr lang="en-US" sz="2400" dirty="0">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xmlns="" val="754195977"/>
                  </a:ext>
                </a:extLst>
              </a:tr>
            </a:tbl>
          </a:graphicData>
        </a:graphic>
      </p:graphicFrame>
      <p:grpSp>
        <p:nvGrpSpPr>
          <p:cNvPr id="10" name="Group 9"/>
          <p:cNvGrpSpPr/>
          <p:nvPr/>
        </p:nvGrpSpPr>
        <p:grpSpPr>
          <a:xfrm>
            <a:off x="67748" y="1400458"/>
            <a:ext cx="2904052" cy="885542"/>
            <a:chOff x="67748" y="2297668"/>
            <a:chExt cx="2904052" cy="885542"/>
          </a:xfrm>
        </p:grpSpPr>
        <p:cxnSp>
          <p:nvCxnSpPr>
            <p:cNvPr id="11" name="Straight Connector 10"/>
            <p:cNvCxnSpPr/>
            <p:nvPr/>
          </p:nvCxnSpPr>
          <p:spPr>
            <a:xfrm>
              <a:off x="67748" y="2332962"/>
              <a:ext cx="2810570" cy="850248"/>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295400" y="2297668"/>
              <a:ext cx="1676400" cy="430887"/>
            </a:xfrm>
            <a:prstGeom prst="rect">
              <a:avLst/>
            </a:prstGeom>
            <a:noFill/>
          </p:spPr>
          <p:txBody>
            <a:bodyPr wrap="square" rtlCol="0">
              <a:spAutoFit/>
            </a:bodyPr>
            <a:lstStyle/>
            <a:p>
              <a:r>
                <a:rPr lang="en-US" sz="2200" dirty="0" err="1" smtClean="0">
                  <a:latin typeface="Times New Roman" panose="02020603050405020304" pitchFamily="18" charset="0"/>
                  <a:cs typeface="Times New Roman" panose="02020603050405020304" pitchFamily="18" charset="0"/>
                </a:rPr>
                <a:t>Chất</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cần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tìm</a:t>
              </a:r>
              <a:endParaRPr lang="en-US" sz="22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104693" y="2667000"/>
              <a:ext cx="1582918" cy="430887"/>
            </a:xfrm>
            <a:prstGeom prst="rect">
              <a:avLst/>
            </a:prstGeom>
            <a:noFill/>
          </p:spPr>
          <p:txBody>
            <a:bodyPr wrap="square" rtlCol="0">
              <a:spAutoFit/>
            </a:bodyPr>
            <a:lstStyle/>
            <a:p>
              <a:r>
                <a:rPr lang="en-US" sz="2200" dirty="0" err="1" smtClean="0">
                  <a:latin typeface="Times New Roman" panose="02020603050405020304" pitchFamily="18" charset="0"/>
                  <a:cs typeface="Times New Roman" panose="02020603050405020304" pitchFamily="18" charset="0"/>
                </a:rPr>
                <a:t>Thuốc</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thử</a:t>
              </a:r>
              <a:endParaRPr lang="en-US" sz="2200" dirty="0">
                <a:latin typeface="Times New Roman" panose="02020603050405020304" pitchFamily="18" charset="0"/>
                <a:cs typeface="Times New Roman" panose="02020603050405020304" pitchFamily="18" charset="0"/>
              </a:endParaRPr>
            </a:p>
          </p:txBody>
        </p:sp>
      </p:grpSp>
      <p:sp>
        <p:nvSpPr>
          <p:cNvPr id="2" name="TextBox 1"/>
          <p:cNvSpPr txBox="1"/>
          <p:nvPr/>
        </p:nvSpPr>
        <p:spPr>
          <a:xfrm>
            <a:off x="0" y="4267200"/>
            <a:ext cx="8963106" cy="1200329"/>
          </a:xfrm>
          <a:prstGeom prst="rect">
            <a:avLst/>
          </a:prstGeom>
          <a:noFill/>
        </p:spPr>
        <p:txBody>
          <a:bodyPr wrap="square" rtlCol="0">
            <a:spAutoFit/>
          </a:bodyPr>
          <a:lstStyle/>
          <a:p>
            <a:r>
              <a:rPr lang="en-US" sz="2400" dirty="0" err="1" smtClean="0">
                <a:latin typeface="Arial" pitchFamily="34" charset="0"/>
                <a:cs typeface="Arial" pitchFamily="34" charset="0"/>
              </a:rPr>
              <a:t>Giải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thích</a:t>
            </a:r>
            <a:r>
              <a:rPr lang="en-US" sz="2400" dirty="0" smtClean="0">
                <a:latin typeface="Arial" pitchFamily="34" charset="0"/>
                <a:cs typeface="Arial" pitchFamily="34" charset="0"/>
              </a:rPr>
              <a:t>:</a:t>
            </a:r>
          </a:p>
          <a:p>
            <a:r>
              <a:rPr lang="en-US" sz="2400" dirty="0" err="1" smtClean="0">
                <a:latin typeface="Arial" pitchFamily="34" charset="0"/>
                <a:cs typeface="Arial" pitchFamily="34" charset="0"/>
              </a:rPr>
              <a:t>Dùng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đũa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thủy</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tinh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nhúng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vào</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dd</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HCl</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đậm</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đặc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đặt</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lên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miệng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ống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nghiệm</a:t>
            </a:r>
            <a:r>
              <a:rPr lang="en-US" sz="2400" dirty="0" smtClean="0">
                <a:latin typeface="Arial" pitchFamily="34" charset="0"/>
                <a:cs typeface="Arial" pitchFamily="34" charset="0"/>
              </a:rPr>
              <a:t> (1) </a:t>
            </a:r>
            <a:r>
              <a:rPr lang="en-US" sz="2400" dirty="0" err="1" smtClean="0">
                <a:latin typeface="Arial" pitchFamily="34" charset="0"/>
                <a:cs typeface="Arial" pitchFamily="34" charset="0"/>
              </a:rPr>
              <a:t>và</a:t>
            </a:r>
            <a:r>
              <a:rPr lang="en-US" sz="2400" dirty="0" smtClean="0">
                <a:latin typeface="Arial" pitchFamily="34" charset="0"/>
                <a:cs typeface="Arial" pitchFamily="34" charset="0"/>
              </a:rPr>
              <a:t> (3). </a:t>
            </a:r>
            <a:r>
              <a:rPr lang="en-US" sz="2400" dirty="0" err="1" smtClean="0">
                <a:latin typeface="Arial" pitchFamily="34" charset="0"/>
                <a:cs typeface="Arial" pitchFamily="34" charset="0"/>
              </a:rPr>
              <a:t>Xung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quanh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đũa</a:t>
            </a:r>
            <a:r>
              <a:rPr lang="en-US" sz="2400" dirty="0" smtClean="0">
                <a:latin typeface="Arial" pitchFamily="34" charset="0"/>
                <a:cs typeface="Arial" pitchFamily="34" charset="0"/>
              </a:rPr>
              <a:t> bay </a:t>
            </a:r>
            <a:r>
              <a:rPr lang="en-US" sz="2400" dirty="0" err="1" smtClean="0">
                <a:latin typeface="Arial" pitchFamily="34" charset="0"/>
                <a:cs typeface="Arial" pitchFamily="34" charset="0"/>
              </a:rPr>
              <a:t>lên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khói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trắng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là</a:t>
            </a:r>
            <a:r>
              <a:rPr lang="en-US" sz="2400" dirty="0" smtClean="0">
                <a:latin typeface="Arial" pitchFamily="34" charset="0"/>
                <a:cs typeface="Arial" pitchFamily="34" charset="0"/>
              </a:rPr>
              <a:t> (1).</a:t>
            </a:r>
            <a:endParaRPr lang="en-US" sz="2400" dirty="0">
              <a:latin typeface="Arial" pitchFamily="34" charset="0"/>
              <a:cs typeface="Arial" pitchFamily="34" charset="0"/>
            </a:endParaRPr>
          </a:p>
        </p:txBody>
      </p:sp>
      <p:sp>
        <p:nvSpPr>
          <p:cNvPr id="3" name="Rectangle 2"/>
          <p:cNvSpPr/>
          <p:nvPr/>
        </p:nvSpPr>
        <p:spPr>
          <a:xfrm>
            <a:off x="1066800" y="5638800"/>
            <a:ext cx="4131259" cy="461665"/>
          </a:xfrm>
          <a:prstGeom prst="rect">
            <a:avLst/>
          </a:prstGeom>
        </p:spPr>
        <p:txBody>
          <a:bodyPr wrap="none">
            <a:spAutoFit/>
          </a:bodyPr>
          <a:lstStyle/>
          <a:p>
            <a:r>
              <a:rPr lang="en-US" altLang="en-US" sz="2400" b="1"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CH</a:t>
            </a:r>
            <a:r>
              <a:rPr lang="en-US" altLang="en-US" sz="2400" b="1"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3</a:t>
            </a:r>
            <a:r>
              <a:rPr lang="en-US" altLang="en-US" sz="2400" b="1"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NH</a:t>
            </a:r>
            <a:r>
              <a:rPr lang="en-US" altLang="en-US" sz="2400" b="1"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2</a:t>
            </a:r>
            <a:r>
              <a:rPr lang="en-US" altLang="en-US" sz="2400" b="1"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 </a:t>
            </a:r>
            <a:r>
              <a:rPr lang="en-US" altLang="en-US" sz="2400" b="1" dirty="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 </a:t>
            </a:r>
            <a:r>
              <a:rPr lang="en-US" altLang="en-US" sz="2400" b="1" dirty="0" err="1">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HCl</a:t>
            </a:r>
            <a:r>
              <a:rPr lang="en-US" altLang="en-US" sz="2400" b="1" dirty="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  </a:t>
            </a:r>
            <a:r>
              <a:rPr lang="en-US" altLang="en-US" sz="2400" b="1"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CH</a:t>
            </a:r>
            <a:r>
              <a:rPr lang="en-US" altLang="en-US" sz="2400" b="1" baseline="-25000" dirty="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3</a:t>
            </a:r>
            <a:r>
              <a:rPr lang="en-US" altLang="en-US" sz="2400" b="1"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NH</a:t>
            </a:r>
            <a:r>
              <a:rPr lang="en-US" altLang="en-US" sz="2400" b="1" baseline="-25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3</a:t>
            </a:r>
            <a:r>
              <a:rPr lang="en-US" altLang="en-US" sz="2400" b="1"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Cl</a:t>
            </a:r>
            <a:r>
              <a:rPr lang="en-US" altLang="en-US" sz="2400" b="1" baseline="30000" dirty="0" smtClean="0">
                <a:solidFill>
                  <a:srgbClr val="003366"/>
                </a:solidFill>
                <a:latin typeface="Times New Roman" panose="02020603050405020304" pitchFamily="18" charset="0"/>
                <a:cs typeface="Times New Roman" panose="02020603050405020304" pitchFamily="18" charset="0"/>
                <a:sym typeface="Wingdings" panose="05000000000000000000" pitchFamily="2" charset="2"/>
              </a:rPr>
              <a:t> </a:t>
            </a:r>
            <a:endParaRPr lang="en-US" sz="2400" b="1" dirty="0"/>
          </a:p>
        </p:txBody>
      </p:sp>
    </p:spTree>
    <p:extLst>
      <p:ext uri="{BB962C8B-B14F-4D97-AF65-F5344CB8AC3E}">
        <p14:creationId xmlns:p14="http://schemas.microsoft.com/office/powerpoint/2010/main" val="13504891"/>
      </p:ext>
    </p:extLst>
  </p:cSld>
  <p:clrMapOvr>
    <a:masterClrMapping/>
  </p:clrMapOvr>
  <p:transition advClick="0">
    <p:wipe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5" y="-1"/>
            <a:ext cx="6890813" cy="438875"/>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1"/>
            <a:ext cx="6890818" cy="438875"/>
          </a:xfrm>
          <a:prstGeom prst="rect">
            <a:avLst/>
          </a:prstGeom>
          <a:noFill/>
          <a:ln w="9525">
            <a:noFill/>
            <a:miter lim="800000"/>
            <a:headEnd/>
            <a:tailEnd/>
          </a:ln>
        </p:spPr>
      </p:pic>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304800" y="228600"/>
            <a:ext cx="8686800" cy="2246769"/>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3: </a:t>
            </a:r>
            <a:r>
              <a:rPr lang="vi-VN" sz="2800" dirty="0" smtClean="0">
                <a:solidFill>
                  <a:srgbClr val="002060"/>
                </a:solidFill>
                <a:latin typeface="Times New Roman" pitchFamily="18" charset="0"/>
                <a:cs typeface="Times New Roman" pitchFamily="18" charset="0"/>
              </a:rPr>
              <a:t>Khi </a:t>
            </a:r>
            <a:r>
              <a:rPr lang="vi-VN" sz="2800" dirty="0">
                <a:solidFill>
                  <a:srgbClr val="002060"/>
                </a:solidFill>
                <a:latin typeface="Times New Roman" pitchFamily="18" charset="0"/>
                <a:cs typeface="Times New Roman" pitchFamily="18" charset="0"/>
              </a:rPr>
              <a:t>thủy phân 500 gam protein (A) thu được 170 gam alanin. Tính số mắt xích alanin có trong lượng (A) trên. Nếu phân tử khối của (A) là 50 000 thì số mắt xích trong phân tử (A) là bao nhiêu</a:t>
            </a:r>
            <a:r>
              <a:rPr lang="vi-VN" sz="2800" dirty="0" smtClean="0">
                <a:solidFill>
                  <a:srgbClr val="002060"/>
                </a:solidFill>
                <a:latin typeface="Times New Roman" pitchFamily="18" charset="0"/>
                <a:cs typeface="Times New Roman" pitchFamily="18" charset="0"/>
              </a:rPr>
              <a:t>?</a:t>
            </a:r>
            <a:endParaRPr lang="en-US" sz="2800" dirty="0" smtClean="0">
              <a:solidFill>
                <a:srgbClr val="002060"/>
              </a:solidFill>
              <a:latin typeface="Times New Roman" pitchFamily="18" charset="0"/>
              <a:cs typeface="Times New Roman" pitchFamily="18" charset="0"/>
            </a:endParaRPr>
          </a:p>
          <a:p>
            <a:r>
              <a:rPr lang="en-US" sz="2800" b="1" dirty="0" err="1" smtClean="0">
                <a:solidFill>
                  <a:srgbClr val="002060"/>
                </a:solidFill>
                <a:latin typeface="Times New Roman" pitchFamily="18" charset="0"/>
                <a:cs typeface="Times New Roman" pitchFamily="18" charset="0"/>
              </a:rPr>
              <a:t>Giải</a:t>
            </a:r>
            <a:r>
              <a:rPr lang="en-US" sz="2800" b="1" dirty="0" smtClean="0">
                <a:solidFill>
                  <a:srgbClr val="002060"/>
                </a:solidFill>
                <a:latin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p:txBody>
      </p:sp>
      <mc:AlternateContent xmlns:mc="http://schemas.openxmlformats.org/markup-compatibility/2006" xmlns:a14="http://schemas.microsoft.com/office/drawing/2010/main">
        <mc:Choice Requires="a14">
          <p:sp>
            <p:nvSpPr>
              <p:cNvPr id="2" name="TextBox 1"/>
              <p:cNvSpPr txBox="1"/>
              <p:nvPr/>
            </p:nvSpPr>
            <p:spPr>
              <a:xfrm>
                <a:off x="533400" y="2438400"/>
                <a:ext cx="8610600" cy="707758"/>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Số </a:t>
                </a:r>
                <a:r>
                  <a:rPr lang="en-US" sz="2800" dirty="0" err="1" smtClean="0">
                    <a:latin typeface="Times New Roman" panose="02020603050405020304" pitchFamily="18" charset="0"/>
                    <a:cs typeface="Times New Roman" panose="02020603050405020304" pitchFamily="18" charset="0"/>
                  </a:rPr>
                  <a:t>mol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Protein A = </a:t>
                </a:r>
                <a14:m>
                  <m:oMath xmlns:m="http://schemas.openxmlformats.org/officeDocument/2006/math">
                    <m:f>
                      <m:fPr>
                        <m:ctrlPr>
                          <a:rPr lang="en-US" sz="2800" i="1" smtClean="0">
                            <a:latin typeface="Cambria Math"/>
                            <a:cs typeface="Times New Roman" panose="02020603050405020304" pitchFamily="18" charset="0"/>
                          </a:rPr>
                        </m:ctrlPr>
                      </m:fPr>
                      <m:num>
                        <m:r>
                          <m:rPr>
                            <m:sty m:val="p"/>
                          </m:rPr>
                          <a:rPr lang="en-US" sz="2800" b="0" i="0" smtClean="0">
                            <a:latin typeface="Cambria Math" panose="02040503050406030204" pitchFamily="18" charset="0"/>
                            <a:cs typeface="Times New Roman" panose="02020603050405020304" pitchFamily="18" charset="0"/>
                          </a:rPr>
                          <m:t>m</m:t>
                        </m:r>
                      </m:num>
                      <m:den>
                        <m:r>
                          <m:rPr>
                            <m:sty m:val="p"/>
                          </m:rPr>
                          <a:rPr lang="en-US" sz="2800" b="0" i="0" smtClean="0">
                            <a:latin typeface="Cambria Math" panose="02040503050406030204" pitchFamily="18" charset="0"/>
                            <a:cs typeface="Times New Roman" panose="02020603050405020304" pitchFamily="18" charset="0"/>
                          </a:rPr>
                          <m:t>M</m:t>
                        </m:r>
                      </m:den>
                    </m:f>
                    <m:r>
                      <a:rPr lang="en-US" sz="2800" b="0" i="0" smtClean="0">
                        <a:latin typeface="Cambria Math" panose="02040503050406030204" pitchFamily="18" charset="0"/>
                        <a:cs typeface="Times New Roman" panose="02020603050405020304" pitchFamily="18" charset="0"/>
                      </a:rPr>
                      <m:t>=</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f>
                      <m:fPr>
                        <m:ctrlPr>
                          <a:rPr lang="en-US" sz="2800" i="1" dirty="0" smtClean="0">
                            <a:latin typeface="Cambria Math"/>
                            <a:cs typeface="Times New Roman" panose="02020603050405020304" pitchFamily="18" charset="0"/>
                          </a:rPr>
                        </m:ctrlPr>
                      </m:fPr>
                      <m:num>
                        <m:r>
                          <a:rPr lang="en-US" sz="2800" b="0" i="1" dirty="0" smtClean="0">
                            <a:latin typeface="Cambria Math" panose="02040503050406030204" pitchFamily="18" charset="0"/>
                            <a:cs typeface="Times New Roman" panose="02020603050405020304" pitchFamily="18" charset="0"/>
                          </a:rPr>
                          <m:t>500</m:t>
                        </m:r>
                      </m:num>
                      <m:den>
                        <m:r>
                          <a:rPr lang="en-US" sz="2800" b="0" i="1" dirty="0" smtClean="0">
                            <a:latin typeface="Cambria Math" panose="02040503050406030204" pitchFamily="18" charset="0"/>
                            <a:cs typeface="Times New Roman" panose="02020603050405020304" pitchFamily="18" charset="0"/>
                          </a:rPr>
                          <m:t>50000</m:t>
                        </m:r>
                      </m:den>
                    </m:f>
                  </m:oMath>
                </a14:m>
                <a:r>
                  <a:rPr lang="en-US" sz="2800" dirty="0" smtClean="0">
                    <a:latin typeface="Times New Roman" panose="02020603050405020304" pitchFamily="18" charset="0"/>
                    <a:cs typeface="Times New Roman" panose="02020603050405020304" pitchFamily="18" charset="0"/>
                  </a:rPr>
                  <a:t> = 0,01 </a:t>
                </a:r>
                <a:r>
                  <a:rPr lang="en-US" sz="2800" dirty="0" err="1" smtClean="0">
                    <a:latin typeface="Times New Roman" panose="02020603050405020304" pitchFamily="18" charset="0"/>
                    <a:cs typeface="Times New Roman" panose="02020603050405020304" pitchFamily="18" charset="0"/>
                  </a:rPr>
                  <a:t>mol</a:t>
                </a:r>
                <a:endParaRPr lang="en-US" sz="2800" dirty="0">
                  <a:latin typeface="Times New Roman" panose="02020603050405020304" pitchFamily="18" charset="0"/>
                  <a:cs typeface="Times New Roman" panose="02020603050405020304"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533400" y="2438400"/>
                <a:ext cx="8610600" cy="707758"/>
              </a:xfrm>
              <a:prstGeom prst="rect">
                <a:avLst/>
              </a:prstGeom>
              <a:blipFill>
                <a:blip r:embed="rId5"/>
                <a:stretch>
                  <a:fillRect l="-1487" b="-1034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533400" y="3276600"/>
                <a:ext cx="8610600" cy="11678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Phân </a:t>
                </a:r>
                <a:r>
                  <a:rPr lang="en-US" sz="2800" dirty="0" err="1" smtClean="0">
                    <a:latin typeface="Times New Roman" panose="02020603050405020304" pitchFamily="18" charset="0"/>
                    <a:cs typeface="Times New Roman" panose="02020603050405020304" pitchFamily="18" charset="0"/>
                  </a:rPr>
                  <a:t>tử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khối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Alanin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trongProtein</a:t>
                </a:r>
                <a:r>
                  <a:rPr lang="en-US" sz="2800" dirty="0" smtClean="0">
                    <a:latin typeface="Times New Roman" panose="02020603050405020304" pitchFamily="18" charset="0"/>
                    <a:cs typeface="Times New Roman" panose="02020603050405020304" pitchFamily="18" charset="0"/>
                  </a:rPr>
                  <a:t> A:</a:t>
                </a:r>
              </a:p>
              <a:p>
                <a:r>
                  <a:rPr lang="en-US" sz="2800" dirty="0" err="1" smtClean="0">
                    <a:latin typeface="Times New Roman" panose="02020603050405020304" pitchFamily="18" charset="0"/>
                    <a:cs typeface="Times New Roman" panose="02020603050405020304" pitchFamily="18" charset="0"/>
                  </a:rPr>
                  <a:t>M</a:t>
                </a:r>
                <a:r>
                  <a:rPr lang="en-US" sz="2800" baseline="-25000" dirty="0" err="1" smtClean="0">
                    <a:latin typeface="Times New Roman" panose="02020603050405020304" pitchFamily="18" charset="0"/>
                    <a:cs typeface="Times New Roman" panose="02020603050405020304" pitchFamily="18" charset="0"/>
                  </a:rPr>
                  <a:t>alanin</a:t>
                </a:r>
                <a:r>
                  <a:rPr lang="en-US" sz="2800" baseline="-25000" dirty="0" smtClean="0">
                    <a:latin typeface="Times New Roman" panose="02020603050405020304" pitchFamily="18" charset="0"/>
                    <a:cs typeface="Times New Roman" panose="02020603050405020304" pitchFamily="18" charset="0"/>
                  </a:rPr>
                  <a:t> </a:t>
                </a:r>
                <a:r>
                  <a:rPr lang="en-US" sz="2800" baseline="-25000" dirty="0" err="1" smtClean="0">
                    <a:latin typeface="Times New Roman" panose="02020603050405020304" pitchFamily="18" charset="0"/>
                    <a:cs typeface="Times New Roman" panose="02020603050405020304" pitchFamily="18" charset="0"/>
                  </a:rPr>
                  <a:t>trong</a:t>
                </a:r>
                <a:r>
                  <a:rPr lang="en-US" sz="2800" baseline="-25000" dirty="0" smtClean="0">
                    <a:latin typeface="Times New Roman" panose="02020603050405020304" pitchFamily="18" charset="0"/>
                    <a:cs typeface="Times New Roman" panose="02020603050405020304" pitchFamily="18" charset="0"/>
                  </a:rPr>
                  <a:t> A</a:t>
                </a:r>
                <a:r>
                  <a:rPr lang="en-US" sz="2800" dirty="0" smtClean="0">
                    <a:latin typeface="Times New Roman" panose="02020603050405020304" pitchFamily="18" charset="0"/>
                    <a:cs typeface="Times New Roman" panose="02020603050405020304" pitchFamily="18" charset="0"/>
                  </a:rPr>
                  <a:t> = </a:t>
                </a:r>
                <a14:m>
                  <m:oMath xmlns:m="http://schemas.openxmlformats.org/officeDocument/2006/math">
                    <m:f>
                      <m:fPr>
                        <m:ctrlPr>
                          <a:rPr lang="en-US" sz="2800" i="1" smtClean="0">
                            <a:latin typeface="Cambria Math"/>
                            <a:cs typeface="Times New Roman" panose="02020603050405020304" pitchFamily="18" charset="0"/>
                          </a:rPr>
                        </m:ctrlPr>
                      </m:fPr>
                      <m:num>
                        <m:r>
                          <m:rPr>
                            <m:sty m:val="p"/>
                          </m:rPr>
                          <a:rPr lang="en-US" sz="2800" b="0" i="0" smtClean="0">
                            <a:latin typeface="Cambria Math" panose="02040503050406030204" pitchFamily="18" charset="0"/>
                            <a:cs typeface="Times New Roman" panose="02020603050405020304" pitchFamily="18" charset="0"/>
                          </a:rPr>
                          <m:t>m</m:t>
                        </m:r>
                      </m:num>
                      <m:den>
                        <m:r>
                          <m:rPr>
                            <m:sty m:val="p"/>
                          </m:rPr>
                          <a:rPr lang="en-US" sz="2800" b="0" i="0" smtClean="0">
                            <a:latin typeface="Cambria Math" panose="02040503050406030204" pitchFamily="18" charset="0"/>
                            <a:cs typeface="Times New Roman" panose="02020603050405020304" pitchFamily="18" charset="0"/>
                          </a:rPr>
                          <m:t>n</m:t>
                        </m:r>
                      </m:den>
                    </m:f>
                    <m:r>
                      <a:rPr lang="en-US" sz="2800" b="0" i="0" smtClean="0">
                        <a:latin typeface="Cambria Math" panose="02040503050406030204" pitchFamily="18" charset="0"/>
                        <a:cs typeface="Times New Roman" panose="02020603050405020304" pitchFamily="18" charset="0"/>
                      </a:rPr>
                      <m:t>=</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f>
                      <m:fPr>
                        <m:ctrlPr>
                          <a:rPr lang="en-US" sz="2800" i="1" dirty="0" smtClean="0">
                            <a:latin typeface="Cambria Math"/>
                            <a:cs typeface="Times New Roman" panose="02020603050405020304" pitchFamily="18" charset="0"/>
                          </a:rPr>
                        </m:ctrlPr>
                      </m:fPr>
                      <m:num>
                        <m:r>
                          <a:rPr lang="en-US" sz="2800" b="0" i="1" dirty="0" smtClean="0">
                            <a:latin typeface="Cambria Math" panose="02040503050406030204" pitchFamily="18" charset="0"/>
                            <a:cs typeface="Times New Roman" panose="02020603050405020304" pitchFamily="18" charset="0"/>
                          </a:rPr>
                          <m:t>170</m:t>
                        </m:r>
                      </m:num>
                      <m:den>
                        <m:r>
                          <a:rPr lang="en-US" sz="2800" b="0" i="1" dirty="0" smtClean="0">
                            <a:latin typeface="Cambria Math" panose="02040503050406030204" pitchFamily="18" charset="0"/>
                            <a:cs typeface="Times New Roman" panose="02020603050405020304" pitchFamily="18" charset="0"/>
                          </a:rPr>
                          <m:t>0</m:t>
                        </m:r>
                        <m:r>
                          <a:rPr lang="en-US" sz="2800" b="0" i="1" dirty="0" smtClean="0">
                            <a:latin typeface="Cambria Math" panose="02040503050406030204" pitchFamily="18" charset="0"/>
                            <a:cs typeface="Times New Roman" panose="02020603050405020304" pitchFamily="18" charset="0"/>
                          </a:rPr>
                          <m:t>,</m:t>
                        </m:r>
                        <m:r>
                          <a:rPr lang="en-US" sz="2800" b="0" i="1" dirty="0" smtClean="0">
                            <a:latin typeface="Cambria Math" panose="02040503050406030204" pitchFamily="18" charset="0"/>
                            <a:cs typeface="Times New Roman" panose="02020603050405020304" pitchFamily="18" charset="0"/>
                          </a:rPr>
                          <m:t>01</m:t>
                        </m:r>
                      </m:den>
                    </m:f>
                  </m:oMath>
                </a14:m>
                <a:r>
                  <a:rPr lang="en-US" sz="2800" dirty="0" smtClean="0">
                    <a:latin typeface="Times New Roman" panose="02020603050405020304" pitchFamily="18" charset="0"/>
                    <a:cs typeface="Times New Roman" panose="02020603050405020304" pitchFamily="18" charset="0"/>
                  </a:rPr>
                  <a:t> = 17000 </a:t>
                </a:r>
                <a:r>
                  <a:rPr lang="en-US" sz="2800" dirty="0" err="1" smtClean="0">
                    <a:latin typeface="Times New Roman" panose="02020603050405020304" pitchFamily="18" charset="0"/>
                    <a:cs typeface="Times New Roman" panose="02020603050405020304" pitchFamily="18" charset="0"/>
                  </a:rPr>
                  <a:t>đvc</a:t>
                </a:r>
                <a:endParaRPr lang="en-US" sz="2800" dirty="0">
                  <a:latin typeface="Times New Roman" panose="02020603050405020304" pitchFamily="18" charset="0"/>
                  <a:cs typeface="Times New Roman" panose="02020603050405020304" pitchFamily="18" charset="0"/>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533400" y="3276600"/>
                <a:ext cx="8610600" cy="1167820"/>
              </a:xfrm>
              <a:prstGeom prst="rect">
                <a:avLst/>
              </a:prstGeom>
              <a:blipFill>
                <a:blip r:embed="rId6"/>
                <a:stretch>
                  <a:fillRect l="-1487" t="-5759" b="-2618"/>
                </a:stretch>
              </a:blipFill>
            </p:spPr>
            <p:txBody>
              <a:bodyPr/>
              <a:lstStyle/>
              <a:p>
                <a:r>
                  <a:rPr lang="en-US">
                    <a:noFill/>
                  </a:rPr>
                  <a:t> </a:t>
                </a:r>
              </a:p>
            </p:txBody>
          </p:sp>
        </mc:Fallback>
      </mc:AlternateContent>
      <p:sp>
        <p:nvSpPr>
          <p:cNvPr id="11" name="TextBox 10"/>
          <p:cNvSpPr txBox="1"/>
          <p:nvPr/>
        </p:nvSpPr>
        <p:spPr>
          <a:xfrm>
            <a:off x="511629" y="4582180"/>
            <a:ext cx="8610600" cy="523220"/>
          </a:xfrm>
          <a:prstGeom prst="rect">
            <a:avLst/>
          </a:prstGeom>
          <a:noFill/>
        </p:spPr>
        <p:txBody>
          <a:bodyPr wrap="square" rtlCol="0">
            <a:spAutoFit/>
          </a:bodyPr>
          <a:lstStyle/>
          <a:p>
            <a:r>
              <a:rPr lang="pt-BR" sz="2800" dirty="0" smtClean="0">
                <a:latin typeface="Times New Roman" panose="02020603050405020304" pitchFamily="18" charset="0"/>
                <a:cs typeface="Times New Roman" panose="02020603050405020304" pitchFamily="18" charset="0"/>
              </a:rPr>
              <a:t>Alanin: CH</a:t>
            </a:r>
            <a:r>
              <a:rPr lang="pt-BR" sz="2800" baseline="-25000" dirty="0" smtClean="0">
                <a:latin typeface="Times New Roman" panose="02020603050405020304" pitchFamily="18" charset="0"/>
                <a:cs typeface="Times New Roman" panose="02020603050405020304" pitchFamily="18" charset="0"/>
              </a:rPr>
              <a:t>3</a:t>
            </a:r>
            <a:r>
              <a:rPr lang="pt-BR" sz="2800" dirty="0" smtClean="0">
                <a:latin typeface="Times New Roman" panose="02020603050405020304" pitchFamily="18" charset="0"/>
                <a:cs typeface="Times New Roman" panose="02020603050405020304" pitchFamily="18" charset="0"/>
              </a:rPr>
              <a:t>CH(NH</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)COOH </a:t>
            </a:r>
            <a:r>
              <a:rPr lang="pt-BR" sz="28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800" dirty="0" err="1" smtClean="0">
                <a:latin typeface="Times New Roman" panose="02020603050405020304" pitchFamily="18" charset="0"/>
                <a:cs typeface="Times New Roman" panose="02020603050405020304" pitchFamily="18" charset="0"/>
              </a:rPr>
              <a:t>M</a:t>
            </a:r>
            <a:r>
              <a:rPr lang="en-US" sz="2800" baseline="-25000" dirty="0" err="1" smtClean="0">
                <a:latin typeface="Times New Roman" panose="02020603050405020304" pitchFamily="18" charset="0"/>
                <a:cs typeface="Times New Roman" panose="02020603050405020304" pitchFamily="18" charset="0"/>
              </a:rPr>
              <a:t>Alanin</a:t>
            </a:r>
            <a:r>
              <a:rPr lang="en-US" sz="2800" dirty="0" smtClean="0">
                <a:latin typeface="Times New Roman" panose="02020603050405020304" pitchFamily="18" charset="0"/>
                <a:cs typeface="Times New Roman" panose="02020603050405020304" pitchFamily="18" charset="0"/>
              </a:rPr>
              <a:t> = 89 </a:t>
            </a:r>
            <a:r>
              <a:rPr lang="en-US" sz="2800" dirty="0" err="1" smtClean="0">
                <a:latin typeface="Times New Roman" panose="02020603050405020304" pitchFamily="18" charset="0"/>
                <a:cs typeface="Times New Roman" panose="02020603050405020304" pitchFamily="18" charset="0"/>
              </a:rPr>
              <a:t>đvc</a:t>
            </a:r>
            <a:endParaRPr lang="en-US" sz="2800"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7" name="TextBox 16"/>
              <p:cNvSpPr txBox="1"/>
              <p:nvPr/>
            </p:nvSpPr>
            <p:spPr>
              <a:xfrm>
                <a:off x="511629" y="5375945"/>
                <a:ext cx="8610600" cy="700705"/>
              </a:xfrm>
              <a:prstGeom prst="rect">
                <a:avLst/>
              </a:prstGeom>
              <a:noFill/>
            </p:spPr>
            <p:txBody>
              <a:bodyPr wrap="square" rtlCol="0">
                <a:spAutoFit/>
              </a:bodyPr>
              <a:lstStyle/>
              <a:p>
                <a:r>
                  <a:rPr lang="pt-BR" sz="2800" dirty="0" smtClean="0">
                    <a:latin typeface="Times New Roman" panose="02020603050405020304" pitchFamily="18" charset="0"/>
                    <a:cs typeface="Times New Roman" panose="02020603050405020304" pitchFamily="18" charset="0"/>
                  </a:rPr>
                  <a:t>Số mắt xích Alanin là = </a:t>
                </a:r>
                <a14:m>
                  <m:oMath xmlns:m="http://schemas.openxmlformats.org/officeDocument/2006/math">
                    <m:f>
                      <m:fPr>
                        <m:ctrlPr>
                          <a:rPr lang="pt-BR" sz="2800" i="1" smtClean="0">
                            <a:latin typeface="Cambria Math"/>
                            <a:cs typeface="Times New Roman" panose="02020603050405020304" pitchFamily="18" charset="0"/>
                          </a:rPr>
                        </m:ctrlPr>
                      </m:fPr>
                      <m:num>
                        <m:r>
                          <a:rPr lang="en-US" sz="2800" b="0" i="1" smtClean="0">
                            <a:latin typeface="Cambria Math" panose="02040503050406030204" pitchFamily="18" charset="0"/>
                            <a:cs typeface="Times New Roman" panose="02020603050405020304" pitchFamily="18" charset="0"/>
                          </a:rPr>
                          <m:t>17000</m:t>
                        </m:r>
                      </m:num>
                      <m:den>
                        <m:r>
                          <a:rPr lang="en-US" sz="2800" b="0" i="1" smtClean="0">
                            <a:latin typeface="Cambria Math" panose="02040503050406030204" pitchFamily="18" charset="0"/>
                            <a:cs typeface="Times New Roman" panose="02020603050405020304" pitchFamily="18" charset="0"/>
                          </a:rPr>
                          <m:t>89</m:t>
                        </m:r>
                      </m:den>
                    </m:f>
                  </m:oMath>
                </a14:m>
                <a:r>
                  <a:rPr lang="en-US" sz="2800" dirty="0" smtClean="0">
                    <a:latin typeface="Times New Roman" panose="02020603050405020304" pitchFamily="18" charset="0"/>
                    <a:cs typeface="Times New Roman" panose="02020603050405020304" pitchFamily="18" charset="0"/>
                  </a:rPr>
                  <a:t> = 191 </a:t>
                </a:r>
                <a:r>
                  <a:rPr lang="en-US" sz="2800" dirty="0" err="1" smtClean="0">
                    <a:latin typeface="Times New Roman" panose="02020603050405020304" pitchFamily="18" charset="0"/>
                    <a:cs typeface="Times New Roman" panose="02020603050405020304" pitchFamily="18" charset="0"/>
                  </a:rPr>
                  <a:t>mắt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xích</a:t>
                </a:r>
                <a:endParaRPr lang="en-US" sz="2800" dirty="0">
                  <a:latin typeface="Times New Roman" panose="02020603050405020304" pitchFamily="18" charset="0"/>
                  <a:cs typeface="Times New Roman" panose="02020603050405020304" pitchFamily="18" charset="0"/>
                </a:endParaRPr>
              </a:p>
            </p:txBody>
          </p:sp>
        </mc:Choice>
        <mc:Fallback xmlns="">
          <p:sp>
            <p:nvSpPr>
              <p:cNvPr id="17" name="TextBox 16"/>
              <p:cNvSpPr txBox="1">
                <a:spLocks noRot="1" noChangeAspect="1" noMove="1" noResize="1" noEditPoints="1" noAdjustHandles="1" noChangeArrowheads="1" noChangeShapeType="1" noTextEdit="1"/>
              </p:cNvSpPr>
              <p:nvPr/>
            </p:nvSpPr>
            <p:spPr>
              <a:xfrm>
                <a:off x="511629" y="5375945"/>
                <a:ext cx="8610600" cy="700705"/>
              </a:xfrm>
              <a:prstGeom prst="rect">
                <a:avLst/>
              </a:prstGeom>
              <a:blipFill>
                <a:blip r:embed="rId7"/>
                <a:stretch>
                  <a:fillRect l="-1487" b="-10435"/>
                </a:stretch>
              </a:blipFill>
            </p:spPr>
            <p:txBody>
              <a:bodyPr/>
              <a:lstStyle/>
              <a:p>
                <a:r>
                  <a:rPr lang="en-US">
                    <a:noFill/>
                  </a:rPr>
                  <a:t> </a:t>
                </a:r>
              </a:p>
            </p:txBody>
          </p:sp>
        </mc:Fallback>
      </mc:AlternateContent>
    </p:spTree>
    <p:extLst>
      <p:ext uri="{BB962C8B-B14F-4D97-AF65-F5344CB8AC3E}">
        <p14:creationId xmlns:p14="http://schemas.microsoft.com/office/powerpoint/2010/main" val="3204936742"/>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500" fill="hold"/>
                                        <p:tgtEl>
                                          <p:spTgt spid="17"/>
                                        </p:tgtEl>
                                        <p:attrNameLst>
                                          <p:attrName>ppt_x</p:attrName>
                                        </p:attrNameLst>
                                      </p:cBhvr>
                                      <p:tavLst>
                                        <p:tav tm="0">
                                          <p:val>
                                            <p:strVal val="#ppt_x"/>
                                          </p:val>
                                        </p:tav>
                                        <p:tav tm="100000">
                                          <p:val>
                                            <p:strVal val="#ppt_x"/>
                                          </p:val>
                                        </p:tav>
                                      </p:tavLst>
                                    </p:anim>
                                    <p:anim calcmode="lin" valueType="num">
                                      <p:cBhvr additive="base">
                                        <p:cTn id="2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P spid="1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2286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OFFLINE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1" name="TextBox 13"/>
          <p:cNvSpPr txBox="1">
            <a:spLocks noChangeArrowheads="1"/>
          </p:cNvSpPr>
          <p:nvPr/>
        </p:nvSpPr>
        <p:spPr bwMode="auto">
          <a:xfrm>
            <a:off x="1371600" y="4267200"/>
            <a:ext cx="6248400" cy="523220"/>
          </a:xfrm>
          <a:prstGeom prst="rect">
            <a:avLst/>
          </a:prstGeom>
          <a:noFill/>
          <a:ln w="9525">
            <a:noFill/>
            <a:miter lim="800000"/>
            <a:headEnd/>
            <a:tailEnd/>
          </a:ln>
        </p:spPr>
        <p:txBody>
          <a:bodyPr wrap="square">
            <a:spAutoFit/>
          </a:bodyPr>
          <a:lstStyle/>
          <a:p>
            <a:pPr algn="ctr"/>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5 (</a:t>
            </a:r>
            <a:r>
              <a:rPr lang="en-US" sz="2800" b="1" dirty="0" err="1">
                <a:solidFill>
                  <a:srgbClr val="002060"/>
                </a:solidFill>
                <a:latin typeface="Times New Roman" pitchFamily="18" charset="0"/>
                <a:cs typeface="Times New Roman" pitchFamily="18" charset="0"/>
              </a:rPr>
              <a:t>Tài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liệu</a:t>
            </a:r>
            <a:r>
              <a:rPr lang="en-US" sz="2800" b="1" dirty="0">
                <a:solidFill>
                  <a:srgbClr val="002060"/>
                </a:solidFill>
                <a:latin typeface="Times New Roman" pitchFamily="18" charset="0"/>
                <a:cs typeface="Times New Roman" pitchFamily="18" charset="0"/>
              </a:rPr>
              <a:t> 3, </a:t>
            </a:r>
            <a:r>
              <a:rPr lang="en-US" sz="2800" b="1" dirty="0" err="1">
                <a:solidFill>
                  <a:srgbClr val="002060"/>
                </a:solidFill>
                <a:latin typeface="Times New Roman" pitchFamily="18" charset="0"/>
                <a:cs typeface="Times New Roman" pitchFamily="18" charset="0"/>
              </a:rPr>
              <a:t>trang</a:t>
            </a:r>
            <a:r>
              <a:rPr lang="en-US" sz="2800" b="1" dirty="0">
                <a:solidFill>
                  <a:srgbClr val="002060"/>
                </a:solidFill>
                <a:latin typeface="Times New Roman" pitchFamily="18" charset="0"/>
                <a:cs typeface="Times New Roman" pitchFamily="18" charset="0"/>
              </a:rPr>
              <a:t> 4)</a:t>
            </a:r>
          </a:p>
        </p:txBody>
      </p:sp>
      <p:pic>
        <p:nvPicPr>
          <p:cNvPr id="1026" name="Picture 2" descr="C:\Documents and Settings\HP\My Documents\My Pictures\113-512.png"/>
          <p:cNvPicPr>
            <a:picLocks noChangeAspect="1" noChangeArrowheads="1"/>
          </p:cNvPicPr>
          <p:nvPr/>
        </p:nvPicPr>
        <p:blipFill>
          <a:blip r:embed="rId4" cstate="print"/>
          <a:srcRect/>
          <a:stretch>
            <a:fillRect/>
          </a:stretch>
        </p:blipFill>
        <p:spPr bwMode="auto">
          <a:xfrm>
            <a:off x="4572000" y="1295400"/>
            <a:ext cx="2438400" cy="2438400"/>
          </a:xfrm>
          <a:prstGeom prst="rect">
            <a:avLst/>
          </a:prstGeom>
          <a:noFill/>
        </p:spPr>
      </p:pic>
      <p:pic>
        <p:nvPicPr>
          <p:cNvPr id="1027" name="Picture 3" descr="C:\Documents and Settings\HP\My Documents\My Pictures\C--Users-sschlegel-Pictures-Question-Mark-Man.jpg"/>
          <p:cNvPicPr>
            <a:picLocks noChangeAspect="1" noChangeArrowheads="1"/>
          </p:cNvPicPr>
          <p:nvPr/>
        </p:nvPicPr>
        <p:blipFill>
          <a:blip r:embed="rId5" cstate="print"/>
          <a:srcRect l="14384" t="4110" r="19863" b="8219"/>
          <a:stretch>
            <a:fillRect/>
          </a:stretch>
        </p:blipFill>
        <p:spPr bwMode="auto">
          <a:xfrm>
            <a:off x="1676400" y="1295400"/>
            <a:ext cx="1828800" cy="2438400"/>
          </a:xfrm>
          <a:prstGeom prst="rect">
            <a:avLst/>
          </a:prstGeom>
          <a:noFill/>
        </p:spPr>
      </p:pic>
      <p:pic>
        <p:nvPicPr>
          <p:cNvPr id="15" name="Picture 27" descr="Hoja Carta2">
            <a:extLst>
              <a:ext uri="{FF2B5EF4-FFF2-40B4-BE49-F238E27FC236}">
                <a16:creationId xmlns:a16="http://schemas.microsoft.com/office/drawing/2014/main" xmlns="" id="{0C74EA37-2660-49BC-BE8D-5DFEE6F38672}"/>
              </a:ext>
            </a:extLst>
          </p:cNvPr>
          <p:cNvPicPr>
            <a:picLocks noChangeAspect="1" noChangeArrowheads="1"/>
          </p:cNvPicPr>
          <p:nvPr/>
        </p:nvPicPr>
        <p:blipFill>
          <a:blip r:embed="rId6" cstate="print"/>
          <a:srcRect t="51007"/>
          <a:stretch>
            <a:fillRect/>
          </a:stretch>
        </p:blipFill>
        <p:spPr bwMode="auto">
          <a:xfrm>
            <a:off x="0" y="6324600"/>
            <a:ext cx="9144000" cy="533400"/>
          </a:xfrm>
          <a:prstGeom prst="rect">
            <a:avLst/>
          </a:prstGeom>
          <a:noFill/>
          <a:ln w="9525">
            <a:noFill/>
            <a:miter lim="800000"/>
            <a:headEnd/>
            <a:tailEnd/>
          </a:ln>
        </p:spPr>
      </p:pic>
      <p:sp>
        <p:nvSpPr>
          <p:cNvPr id="22" name="Rectangle 21">
            <a:extLst>
              <a:ext uri="{FF2B5EF4-FFF2-40B4-BE49-F238E27FC236}">
                <a16:creationId xmlns:a16="http://schemas.microsoft.com/office/drawing/2014/main" xmlns="" id="{B9AAFEF8-00DC-4321-806D-C718ABCA6C9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2286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NỘI DUNG CHUẨN BỊ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3"/>
          <p:cNvSpPr>
            <a:spLocks noChangeArrowheads="1"/>
          </p:cNvSpPr>
          <p:nvPr/>
        </p:nvSpPr>
        <p:spPr bwMode="auto">
          <a:xfrm>
            <a:off x="1197429" y="838214"/>
            <a:ext cx="6400800" cy="584775"/>
          </a:xfrm>
          <a:prstGeom prst="rect">
            <a:avLst/>
          </a:prstGeom>
          <a:noFill/>
          <a:ln w="9525">
            <a:noFill/>
            <a:miter lim="800000"/>
            <a:headEnd/>
            <a:tailEnd/>
          </a:ln>
        </p:spPr>
        <p:txBody>
          <a:bodyPr wrap="square">
            <a:spAutoFit/>
          </a:bodyPr>
          <a:lstStyle/>
          <a:p>
            <a:pPr algn="ctr"/>
            <a:r>
              <a:rPr lang="en-US" sz="3200" b="1" dirty="0" err="1">
                <a:solidFill>
                  <a:srgbClr val="00B050"/>
                </a:solidFill>
                <a:latin typeface="Times New Roman" pitchFamily="18" charset="0"/>
                <a:cs typeface="Times New Roman" pitchFamily="18" charset="0"/>
              </a:rPr>
              <a:t>Bài</a:t>
            </a:r>
            <a:r>
              <a:rPr lang="en-US" sz="3200" b="1" dirty="0">
                <a:solidFill>
                  <a:srgbClr val="00B050"/>
                </a:solidFill>
                <a:latin typeface="Times New Roman" pitchFamily="18" charset="0"/>
                <a:cs typeface="Times New Roman" pitchFamily="18" charset="0"/>
              </a:rPr>
              <a:t> </a:t>
            </a:r>
            <a:r>
              <a:rPr lang="vi-VN" sz="3200" b="1" dirty="0" smtClean="0">
                <a:solidFill>
                  <a:srgbClr val="00B050"/>
                </a:solidFill>
                <a:latin typeface="Times New Roman" pitchFamily="18" charset="0"/>
                <a:cs typeface="Times New Roman" pitchFamily="18" charset="0"/>
              </a:rPr>
              <a:t>70</a:t>
            </a:r>
            <a:r>
              <a:rPr lang="en-US" sz="3200" b="1" dirty="0" smtClean="0">
                <a:solidFill>
                  <a:srgbClr val="00B050"/>
                </a:solidFill>
                <a:latin typeface="Times New Roman" pitchFamily="18" charset="0"/>
                <a:cs typeface="Times New Roman" pitchFamily="18" charset="0"/>
              </a:rPr>
              <a:t>. </a:t>
            </a:r>
            <a:r>
              <a:rPr lang="vi-VN" sz="3200" b="1" dirty="0" smtClean="0">
                <a:solidFill>
                  <a:srgbClr val="00B050"/>
                </a:solidFill>
                <a:latin typeface="Times New Roman" pitchFamily="18" charset="0"/>
                <a:cs typeface="Times New Roman" pitchFamily="18" charset="0"/>
              </a:rPr>
              <a:t>ĐẠI CƯƠNG VỀ POLIME</a:t>
            </a:r>
            <a:endParaRPr lang="en-US" sz="3200" b="1" dirty="0">
              <a:solidFill>
                <a:srgbClr val="00B050"/>
              </a:solidFill>
              <a:latin typeface="Times New Roman" pitchFamily="18" charset="0"/>
              <a:cs typeface="Times New Roman" pitchFamily="18" charset="0"/>
            </a:endParaRPr>
          </a:p>
        </p:txBody>
      </p:sp>
      <p:pic>
        <p:nvPicPr>
          <p:cNvPr id="14" name="Picture 27" descr="Hoja Carta2">
            <a:extLst>
              <a:ext uri="{FF2B5EF4-FFF2-40B4-BE49-F238E27FC236}">
                <a16:creationId xmlns:a16="http://schemas.microsoft.com/office/drawing/2014/main" xmlns="" id="{F8F7045E-6AB5-40B3-850B-8DE11A600345}"/>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xmlns="" id="{123EE555-881B-44FA-9485-D8D49F66335D}"/>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31</a:t>
            </a:fld>
            <a:r>
              <a:rPr lang="en-US" sz="1600" b="1" dirty="0" smtClean="0">
                <a:solidFill>
                  <a:srgbClr val="002060"/>
                </a:solidFill>
              </a:rPr>
              <a:t>/36</a:t>
            </a:r>
            <a:endParaRPr lang="en-US" sz="1600" b="1" dirty="0">
              <a:solidFill>
                <a:srgbClr val="002060"/>
              </a:solidFill>
            </a:endParaRPr>
          </a:p>
        </p:txBody>
      </p:sp>
      <p:sp>
        <p:nvSpPr>
          <p:cNvPr id="19" name="Rectangle 18">
            <a:extLst>
              <a:ext uri="{FF2B5EF4-FFF2-40B4-BE49-F238E27FC236}">
                <a16:creationId xmlns:a16="http://schemas.microsoft.com/office/drawing/2014/main" xmlns="" id="{7FB21752-55DB-4A4C-9A97-362507B8478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grpSp>
        <p:nvGrpSpPr>
          <p:cNvPr id="16" name="Group 3"/>
          <p:cNvGrpSpPr>
            <a:grpSpLocks/>
          </p:cNvGrpSpPr>
          <p:nvPr/>
        </p:nvGrpSpPr>
        <p:grpSpPr bwMode="auto">
          <a:xfrm>
            <a:off x="1066800" y="1524000"/>
            <a:ext cx="762000" cy="665163"/>
            <a:chOff x="1110" y="2656"/>
            <a:chExt cx="1549" cy="1351"/>
          </a:xfrm>
        </p:grpSpPr>
        <p:sp>
          <p:nvSpPr>
            <p:cNvPr id="17"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18"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0"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22" name="Group 7"/>
          <p:cNvGrpSpPr>
            <a:grpSpLocks/>
          </p:cNvGrpSpPr>
          <p:nvPr/>
        </p:nvGrpSpPr>
        <p:grpSpPr bwMode="auto">
          <a:xfrm>
            <a:off x="1025525" y="2514600"/>
            <a:ext cx="762000" cy="665163"/>
            <a:chOff x="3174" y="2656"/>
            <a:chExt cx="1549" cy="1351"/>
          </a:xfrm>
        </p:grpSpPr>
        <p:sp>
          <p:nvSpPr>
            <p:cNvPr id="23"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4"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5"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28" name="Line 11"/>
          <p:cNvSpPr>
            <a:spLocks noChangeShapeType="1"/>
          </p:cNvSpPr>
          <p:nvPr/>
        </p:nvSpPr>
        <p:spPr bwMode="auto">
          <a:xfrm>
            <a:off x="1676399" y="2151063"/>
            <a:ext cx="58674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3" name="Text Box 12"/>
          <p:cNvSpPr txBox="1">
            <a:spLocks noChangeArrowheads="1"/>
          </p:cNvSpPr>
          <p:nvPr/>
        </p:nvSpPr>
        <p:spPr bwMode="auto">
          <a:xfrm>
            <a:off x="1781130" y="1600200"/>
            <a:ext cx="2008883" cy="584775"/>
          </a:xfrm>
          <a:prstGeom prst="rect">
            <a:avLst/>
          </a:prstGeom>
          <a:noFill/>
          <a:ln w="9525" algn="ctr">
            <a:noFill/>
            <a:miter lim="800000"/>
            <a:headEnd/>
            <a:tailEnd/>
          </a:ln>
        </p:spPr>
        <p:txBody>
          <a:bodyPr wrap="none">
            <a:spAutoFit/>
          </a:bodyPr>
          <a:lstStyle/>
          <a:p>
            <a:pPr eaLnBrk="0" hangingPunct="0"/>
            <a:r>
              <a:rPr lang="vi-VN" sz="3200" dirty="0">
                <a:solidFill>
                  <a:srgbClr val="002060"/>
                </a:solidFill>
                <a:latin typeface="Times New Roman" pitchFamily="18" charset="0"/>
                <a:cs typeface="Times New Roman" pitchFamily="18" charset="0"/>
              </a:rPr>
              <a:t>Khái </a:t>
            </a:r>
            <a:r>
              <a:rPr lang="vi-VN" sz="3200" dirty="0" smtClean="0">
                <a:solidFill>
                  <a:srgbClr val="002060"/>
                </a:solidFill>
                <a:latin typeface="Times New Roman" pitchFamily="18" charset="0"/>
                <a:cs typeface="Times New Roman" pitchFamily="18" charset="0"/>
              </a:rPr>
              <a:t>niệm </a:t>
            </a:r>
            <a:endParaRPr lang="vi-VN" sz="3200" dirty="0">
              <a:solidFill>
                <a:srgbClr val="002060"/>
              </a:solidFill>
              <a:latin typeface="Times New Roman" pitchFamily="18" charset="0"/>
              <a:cs typeface="Times New Roman" pitchFamily="18" charset="0"/>
            </a:endParaRPr>
          </a:p>
        </p:txBody>
      </p:sp>
      <p:sp>
        <p:nvSpPr>
          <p:cNvPr id="34" name="Text Box 13"/>
          <p:cNvSpPr txBox="1">
            <a:spLocks noChangeArrowheads="1"/>
          </p:cNvSpPr>
          <p:nvPr/>
        </p:nvSpPr>
        <p:spPr bwMode="gray">
          <a:xfrm>
            <a:off x="1246188" y="15414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35" name="Text Box 15"/>
          <p:cNvSpPr txBox="1">
            <a:spLocks noChangeArrowheads="1"/>
          </p:cNvSpPr>
          <p:nvPr/>
        </p:nvSpPr>
        <p:spPr bwMode="auto">
          <a:xfrm>
            <a:off x="1746250" y="2438400"/>
            <a:ext cx="4121150" cy="584775"/>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Đặc</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điểm</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cấu</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trúc</a:t>
            </a:r>
            <a:endParaRPr lang="en-US" sz="3200" dirty="0">
              <a:solidFill>
                <a:srgbClr val="002060"/>
              </a:solidFill>
              <a:latin typeface="Times New Roman" pitchFamily="18" charset="0"/>
              <a:cs typeface="Times New Roman" pitchFamily="18" charset="0"/>
            </a:endParaRPr>
          </a:p>
        </p:txBody>
      </p:sp>
      <p:sp>
        <p:nvSpPr>
          <p:cNvPr id="36" name="Text Box 16"/>
          <p:cNvSpPr txBox="1">
            <a:spLocks noChangeArrowheads="1"/>
          </p:cNvSpPr>
          <p:nvPr/>
        </p:nvSpPr>
        <p:spPr bwMode="gray">
          <a:xfrm>
            <a:off x="1204913" y="25320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grpSp>
        <p:nvGrpSpPr>
          <p:cNvPr id="37" name="Group 7">
            <a:extLst>
              <a:ext uri="{FF2B5EF4-FFF2-40B4-BE49-F238E27FC236}">
                <a16:creationId xmlns:a16="http://schemas.microsoft.com/office/drawing/2014/main" xmlns="" id="{B3DBC52C-D7DE-4975-AA9D-04093EC4A78B}"/>
              </a:ext>
            </a:extLst>
          </p:cNvPr>
          <p:cNvGrpSpPr>
            <a:grpSpLocks/>
          </p:cNvGrpSpPr>
          <p:nvPr/>
        </p:nvGrpSpPr>
        <p:grpSpPr bwMode="auto">
          <a:xfrm>
            <a:off x="990600" y="3505200"/>
            <a:ext cx="762000" cy="665163"/>
            <a:chOff x="3174" y="2656"/>
            <a:chExt cx="1549" cy="1351"/>
          </a:xfrm>
          <a:solidFill>
            <a:schemeClr val="accent6">
              <a:lumMod val="60000"/>
              <a:lumOff val="40000"/>
            </a:schemeClr>
          </a:solidFill>
        </p:grpSpPr>
        <p:sp>
          <p:nvSpPr>
            <p:cNvPr id="38" name="AutoShape 8">
              <a:extLst>
                <a:ext uri="{FF2B5EF4-FFF2-40B4-BE49-F238E27FC236}">
                  <a16:creationId xmlns:a16="http://schemas.microsoft.com/office/drawing/2014/main" xmlns="" id="{535F1A7B-17FA-47EA-A723-293ABF0076D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39" name="AutoShape 9">
              <a:extLst>
                <a:ext uri="{FF2B5EF4-FFF2-40B4-BE49-F238E27FC236}">
                  <a16:creationId xmlns:a16="http://schemas.microsoft.com/office/drawing/2014/main" xmlns="" id="{D15BEFA2-C5DC-45A5-9CE7-B1D12DCED97E}"/>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sp>
          <p:nvSpPr>
            <p:cNvPr id="40" name="AutoShape 10">
              <a:extLst>
                <a:ext uri="{FF2B5EF4-FFF2-40B4-BE49-F238E27FC236}">
                  <a16:creationId xmlns:a16="http://schemas.microsoft.com/office/drawing/2014/main" xmlns="" id="{5D262782-54DF-4051-892F-5D6B025B3E61}"/>
                </a:ext>
              </a:extLst>
            </p:cNvPr>
            <p:cNvSpPr>
              <a:spLocks noChangeArrowheads="1"/>
            </p:cNvSpPr>
            <p:nvPr/>
          </p:nvSpPr>
          <p:spPr bwMode="gray">
            <a:xfrm>
              <a:off x="3264" y="2737"/>
              <a:ext cx="1349" cy="1167"/>
            </a:xfrm>
            <a:prstGeom prst="hexagon">
              <a:avLst>
                <a:gd name="adj" fmla="val 28896"/>
                <a:gd name="vf" fmla="val 115470"/>
              </a:avLst>
            </a:prstGeom>
            <a:solidFill>
              <a:srgbClr val="92D050"/>
            </a:soli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grpSp>
      <p:sp>
        <p:nvSpPr>
          <p:cNvPr id="41" name="Text Box 15">
            <a:extLst>
              <a:ext uri="{FF2B5EF4-FFF2-40B4-BE49-F238E27FC236}">
                <a16:creationId xmlns:a16="http://schemas.microsoft.com/office/drawing/2014/main" xmlns="" id="{9F73CCFD-59A4-4F67-A8D7-F2B83C61A266}"/>
              </a:ext>
            </a:extLst>
          </p:cNvPr>
          <p:cNvSpPr txBox="1">
            <a:spLocks noChangeArrowheads="1"/>
          </p:cNvSpPr>
          <p:nvPr/>
        </p:nvSpPr>
        <p:spPr bwMode="auto">
          <a:xfrm>
            <a:off x="1805151" y="3509963"/>
            <a:ext cx="5967249"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Tính chất vật lí</a:t>
            </a:r>
            <a:endParaRPr lang="en-US" sz="3200" dirty="0">
              <a:solidFill>
                <a:srgbClr val="002060"/>
              </a:solidFill>
              <a:latin typeface="Times New Roman" pitchFamily="18" charset="0"/>
              <a:cs typeface="Times New Roman" pitchFamily="18" charset="0"/>
            </a:endParaRPr>
          </a:p>
        </p:txBody>
      </p:sp>
      <p:sp>
        <p:nvSpPr>
          <p:cNvPr id="42" name="Text Box 16">
            <a:extLst>
              <a:ext uri="{FF2B5EF4-FFF2-40B4-BE49-F238E27FC236}">
                <a16:creationId xmlns:a16="http://schemas.microsoft.com/office/drawing/2014/main" xmlns="" id="{20FC02C9-D074-4B50-9BB8-0386119A12B9}"/>
              </a:ext>
            </a:extLst>
          </p:cNvPr>
          <p:cNvSpPr txBox="1">
            <a:spLocks noChangeArrowheads="1"/>
          </p:cNvSpPr>
          <p:nvPr/>
        </p:nvSpPr>
        <p:spPr bwMode="gray">
          <a:xfrm>
            <a:off x="1192754" y="3522663"/>
            <a:ext cx="388937" cy="584200"/>
          </a:xfrm>
          <a:prstGeom prst="rect">
            <a:avLst/>
          </a:prstGeom>
          <a:noFill/>
          <a:ln w="9525" algn="ctr">
            <a:noFill/>
            <a:miter lim="800000"/>
            <a:headEnd/>
            <a:tailEnd/>
          </a:ln>
        </p:spPr>
        <p:txBody>
          <a:bodyPr wrap="none">
            <a:spAutoFit/>
          </a:bodyPr>
          <a:lstStyle/>
          <a:p>
            <a:pPr algn="ctr" eaLnBrk="0" hangingPunct="0"/>
            <a:r>
              <a:rPr lang="en-US" sz="3200" b="1" dirty="0">
                <a:solidFill>
                  <a:srgbClr val="FFFFFF"/>
                </a:solidFill>
                <a:latin typeface="Times New Roman" pitchFamily="18" charset="0"/>
                <a:cs typeface="Times New Roman" pitchFamily="18" charset="0"/>
              </a:rPr>
              <a:t>3</a:t>
            </a:r>
          </a:p>
        </p:txBody>
      </p:sp>
      <p:sp>
        <p:nvSpPr>
          <p:cNvPr id="49" name="Line 11">
            <a:extLst>
              <a:ext uri="{FF2B5EF4-FFF2-40B4-BE49-F238E27FC236}">
                <a16:creationId xmlns:a16="http://schemas.microsoft.com/office/drawing/2014/main" xmlns="" id="{1E22E3C9-81D5-44E1-9491-8109F2E79B3F}"/>
              </a:ext>
            </a:extLst>
          </p:cNvPr>
          <p:cNvSpPr>
            <a:spLocks noChangeShapeType="1"/>
          </p:cNvSpPr>
          <p:nvPr/>
        </p:nvSpPr>
        <p:spPr bwMode="auto">
          <a:xfrm>
            <a:off x="1676399" y="2971800"/>
            <a:ext cx="58674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50" name="Line 11">
            <a:extLst>
              <a:ext uri="{FF2B5EF4-FFF2-40B4-BE49-F238E27FC236}">
                <a16:creationId xmlns:a16="http://schemas.microsoft.com/office/drawing/2014/main" xmlns="" id="{4E1C0398-197F-4CDF-BDB5-69B179F48B51}"/>
              </a:ext>
            </a:extLst>
          </p:cNvPr>
          <p:cNvSpPr>
            <a:spLocks noChangeShapeType="1"/>
          </p:cNvSpPr>
          <p:nvPr/>
        </p:nvSpPr>
        <p:spPr bwMode="auto">
          <a:xfrm>
            <a:off x="1676399" y="4122949"/>
            <a:ext cx="58674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pSp>
        <p:nvGrpSpPr>
          <p:cNvPr id="44" name="Group 7">
            <a:extLst>
              <a:ext uri="{FF2B5EF4-FFF2-40B4-BE49-F238E27FC236}">
                <a16:creationId xmlns:a16="http://schemas.microsoft.com/office/drawing/2014/main" xmlns="" id="{B3DBC52C-D7DE-4975-AA9D-04093EC4A78B}"/>
              </a:ext>
            </a:extLst>
          </p:cNvPr>
          <p:cNvGrpSpPr>
            <a:grpSpLocks/>
          </p:cNvGrpSpPr>
          <p:nvPr/>
        </p:nvGrpSpPr>
        <p:grpSpPr bwMode="auto">
          <a:xfrm>
            <a:off x="990600" y="4516437"/>
            <a:ext cx="762000" cy="665163"/>
            <a:chOff x="3174" y="2656"/>
            <a:chExt cx="1549" cy="1351"/>
          </a:xfrm>
          <a:solidFill>
            <a:schemeClr val="accent6">
              <a:lumMod val="60000"/>
              <a:lumOff val="40000"/>
            </a:schemeClr>
          </a:solidFill>
        </p:grpSpPr>
        <p:sp>
          <p:nvSpPr>
            <p:cNvPr id="45" name="AutoShape 8">
              <a:extLst>
                <a:ext uri="{FF2B5EF4-FFF2-40B4-BE49-F238E27FC236}">
                  <a16:creationId xmlns:a16="http://schemas.microsoft.com/office/drawing/2014/main" xmlns="" id="{535F1A7B-17FA-47EA-A723-293ABF0076D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46" name="AutoShape 9">
              <a:extLst>
                <a:ext uri="{FF2B5EF4-FFF2-40B4-BE49-F238E27FC236}">
                  <a16:creationId xmlns:a16="http://schemas.microsoft.com/office/drawing/2014/main" xmlns="" id="{D15BEFA2-C5DC-45A5-9CE7-B1D12DCED97E}"/>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sp>
          <p:nvSpPr>
            <p:cNvPr id="47" name="AutoShape 10">
              <a:extLst>
                <a:ext uri="{FF2B5EF4-FFF2-40B4-BE49-F238E27FC236}">
                  <a16:creationId xmlns:a16="http://schemas.microsoft.com/office/drawing/2014/main" xmlns="" id="{5D262782-54DF-4051-892F-5D6B025B3E61}"/>
                </a:ext>
              </a:extLst>
            </p:cNvPr>
            <p:cNvSpPr>
              <a:spLocks noChangeArrowheads="1"/>
            </p:cNvSpPr>
            <p:nvPr/>
          </p:nvSpPr>
          <p:spPr bwMode="gray">
            <a:xfrm>
              <a:off x="3264" y="2737"/>
              <a:ext cx="1349" cy="1167"/>
            </a:xfrm>
            <a:prstGeom prst="hexagon">
              <a:avLst>
                <a:gd name="adj" fmla="val 28896"/>
                <a:gd name="vf" fmla="val 115470"/>
              </a:avLst>
            </a:prstGeom>
            <a:solidFill>
              <a:srgbClr val="00B0F0"/>
            </a:soli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grpSp>
      <p:sp>
        <p:nvSpPr>
          <p:cNvPr id="48" name="Text Box 15">
            <a:extLst>
              <a:ext uri="{FF2B5EF4-FFF2-40B4-BE49-F238E27FC236}">
                <a16:creationId xmlns:a16="http://schemas.microsoft.com/office/drawing/2014/main" xmlns="" id="{9F73CCFD-59A4-4F67-A8D7-F2B83C61A266}"/>
              </a:ext>
            </a:extLst>
          </p:cNvPr>
          <p:cNvSpPr txBox="1">
            <a:spLocks noChangeArrowheads="1"/>
          </p:cNvSpPr>
          <p:nvPr/>
        </p:nvSpPr>
        <p:spPr bwMode="auto">
          <a:xfrm>
            <a:off x="1805151" y="4521200"/>
            <a:ext cx="5967249"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Phương pháp điều chế</a:t>
            </a:r>
            <a:endParaRPr lang="en-US" sz="3200" dirty="0">
              <a:solidFill>
                <a:srgbClr val="002060"/>
              </a:solidFill>
              <a:latin typeface="Times New Roman" pitchFamily="18" charset="0"/>
              <a:cs typeface="Times New Roman" pitchFamily="18" charset="0"/>
            </a:endParaRPr>
          </a:p>
        </p:txBody>
      </p:sp>
      <p:sp>
        <p:nvSpPr>
          <p:cNvPr id="51" name="Text Box 16">
            <a:extLst>
              <a:ext uri="{FF2B5EF4-FFF2-40B4-BE49-F238E27FC236}">
                <a16:creationId xmlns:a16="http://schemas.microsoft.com/office/drawing/2014/main" xmlns="" id="{20FC02C9-D074-4B50-9BB8-0386119A12B9}"/>
              </a:ext>
            </a:extLst>
          </p:cNvPr>
          <p:cNvSpPr txBox="1">
            <a:spLocks noChangeArrowheads="1"/>
          </p:cNvSpPr>
          <p:nvPr/>
        </p:nvSpPr>
        <p:spPr bwMode="gray">
          <a:xfrm>
            <a:off x="1192297" y="4533900"/>
            <a:ext cx="389851" cy="584775"/>
          </a:xfrm>
          <a:prstGeom prst="rect">
            <a:avLst/>
          </a:prstGeom>
          <a:noFill/>
          <a:ln w="9525" algn="ctr">
            <a:noFill/>
            <a:miter lim="800000"/>
            <a:headEnd/>
            <a:tailEnd/>
          </a:ln>
        </p:spPr>
        <p:txBody>
          <a:bodyPr wrap="none">
            <a:spAutoFit/>
          </a:bodyPr>
          <a:lstStyle/>
          <a:p>
            <a:pPr algn="ctr" eaLnBrk="0" hangingPunct="0"/>
            <a:r>
              <a:rPr lang="vi-VN" sz="3200" b="1" dirty="0">
                <a:solidFill>
                  <a:srgbClr val="FFFFFF"/>
                </a:solidFill>
                <a:latin typeface="Times New Roman" pitchFamily="18" charset="0"/>
                <a:cs typeface="Times New Roman" pitchFamily="18" charset="0"/>
              </a:rPr>
              <a:t>4</a:t>
            </a:r>
            <a:endParaRPr lang="en-US" sz="3200" b="1" dirty="0">
              <a:solidFill>
                <a:srgbClr val="FFFFFF"/>
              </a:solidFill>
              <a:latin typeface="Times New Roman" pitchFamily="18" charset="0"/>
              <a:cs typeface="Times New Roman" pitchFamily="18" charset="0"/>
            </a:endParaRPr>
          </a:p>
        </p:txBody>
      </p:sp>
      <p:sp>
        <p:nvSpPr>
          <p:cNvPr id="52" name="Line 11">
            <a:extLst>
              <a:ext uri="{FF2B5EF4-FFF2-40B4-BE49-F238E27FC236}">
                <a16:creationId xmlns:a16="http://schemas.microsoft.com/office/drawing/2014/main" xmlns="" id="{4E1C0398-197F-4CDF-BDB5-69B179F48B51}"/>
              </a:ext>
            </a:extLst>
          </p:cNvPr>
          <p:cNvSpPr>
            <a:spLocks noChangeShapeType="1"/>
          </p:cNvSpPr>
          <p:nvPr/>
        </p:nvSpPr>
        <p:spPr bwMode="auto">
          <a:xfrm>
            <a:off x="1676399" y="5134186"/>
            <a:ext cx="58674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54" name="Group 7">
            <a:extLst>
              <a:ext uri="{FF2B5EF4-FFF2-40B4-BE49-F238E27FC236}">
                <a16:creationId xmlns:a16="http://schemas.microsoft.com/office/drawing/2014/main" xmlns="" id="{B3DBC52C-D7DE-4975-AA9D-04093EC4A78B}"/>
              </a:ext>
            </a:extLst>
          </p:cNvPr>
          <p:cNvGrpSpPr>
            <a:grpSpLocks/>
          </p:cNvGrpSpPr>
          <p:nvPr/>
        </p:nvGrpSpPr>
        <p:grpSpPr bwMode="auto">
          <a:xfrm>
            <a:off x="990600" y="5569975"/>
            <a:ext cx="762000" cy="665163"/>
            <a:chOff x="3174" y="2656"/>
            <a:chExt cx="1549" cy="1351"/>
          </a:xfrm>
          <a:solidFill>
            <a:schemeClr val="accent6">
              <a:lumMod val="60000"/>
              <a:lumOff val="40000"/>
            </a:schemeClr>
          </a:solidFill>
        </p:grpSpPr>
        <p:sp>
          <p:nvSpPr>
            <p:cNvPr id="55" name="AutoShape 8">
              <a:extLst>
                <a:ext uri="{FF2B5EF4-FFF2-40B4-BE49-F238E27FC236}">
                  <a16:creationId xmlns:a16="http://schemas.microsoft.com/office/drawing/2014/main" xmlns="" id="{535F1A7B-17FA-47EA-A723-293ABF0076D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lang="en-US"/>
            </a:p>
          </p:txBody>
        </p:sp>
        <p:sp>
          <p:nvSpPr>
            <p:cNvPr id="56" name="AutoShape 9">
              <a:extLst>
                <a:ext uri="{FF2B5EF4-FFF2-40B4-BE49-F238E27FC236}">
                  <a16:creationId xmlns:a16="http://schemas.microsoft.com/office/drawing/2014/main" xmlns="" id="{D15BEFA2-C5DC-45A5-9CE7-B1D12DCED97E}"/>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lang="en-US" dirty="0"/>
            </a:p>
          </p:txBody>
        </p:sp>
        <p:sp>
          <p:nvSpPr>
            <p:cNvPr id="57" name="AutoShape 10">
              <a:extLst>
                <a:ext uri="{FF2B5EF4-FFF2-40B4-BE49-F238E27FC236}">
                  <a16:creationId xmlns:a16="http://schemas.microsoft.com/office/drawing/2014/main" xmlns="" id="{5D262782-54DF-4051-892F-5D6B025B3E61}"/>
                </a:ext>
              </a:extLst>
            </p:cNvPr>
            <p:cNvSpPr>
              <a:spLocks noChangeArrowheads="1"/>
            </p:cNvSpPr>
            <p:nvPr/>
          </p:nvSpPr>
          <p:spPr bwMode="gray">
            <a:xfrm>
              <a:off x="3264" y="2737"/>
              <a:ext cx="1349" cy="1167"/>
            </a:xfrm>
            <a:prstGeom prst="hexagon">
              <a:avLst>
                <a:gd name="adj" fmla="val 28896"/>
                <a:gd name="vf" fmla="val 115470"/>
              </a:avLst>
            </a:prstGeom>
            <a:solidFill>
              <a:srgbClr val="FFC000"/>
            </a:soli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lang="en-US" dirty="0"/>
            </a:p>
          </p:txBody>
        </p:sp>
      </p:grpSp>
      <p:sp>
        <p:nvSpPr>
          <p:cNvPr id="58" name="Text Box 15">
            <a:extLst>
              <a:ext uri="{FF2B5EF4-FFF2-40B4-BE49-F238E27FC236}">
                <a16:creationId xmlns:a16="http://schemas.microsoft.com/office/drawing/2014/main" xmlns="" id="{9F73CCFD-59A4-4F67-A8D7-F2B83C61A266}"/>
              </a:ext>
            </a:extLst>
          </p:cNvPr>
          <p:cNvSpPr txBox="1">
            <a:spLocks noChangeArrowheads="1"/>
          </p:cNvSpPr>
          <p:nvPr/>
        </p:nvSpPr>
        <p:spPr bwMode="auto">
          <a:xfrm>
            <a:off x="1805151" y="5574738"/>
            <a:ext cx="5967249" cy="584775"/>
          </a:xfrm>
          <a:prstGeom prst="rect">
            <a:avLst/>
          </a:prstGeom>
          <a:noFill/>
          <a:ln w="9525" algn="ctr">
            <a:noFill/>
            <a:miter lim="800000"/>
            <a:headEnd/>
            <a:tailEnd/>
          </a:ln>
        </p:spPr>
        <p:txBody>
          <a:bodyPr wrap="square">
            <a:spAutoFit/>
          </a:bodyPr>
          <a:lstStyle/>
          <a:p>
            <a:pPr eaLnBrk="0" hangingPunct="0"/>
            <a:r>
              <a:rPr lang="vi-VN" sz="3200" dirty="0" smtClean="0">
                <a:solidFill>
                  <a:srgbClr val="002060"/>
                </a:solidFill>
                <a:latin typeface="Times New Roman" pitchFamily="18" charset="0"/>
                <a:cs typeface="Times New Roman" pitchFamily="18" charset="0"/>
              </a:rPr>
              <a:t>Ứng dụng</a:t>
            </a:r>
            <a:endParaRPr lang="en-US" sz="3200" dirty="0">
              <a:solidFill>
                <a:srgbClr val="002060"/>
              </a:solidFill>
              <a:latin typeface="Times New Roman" pitchFamily="18" charset="0"/>
              <a:cs typeface="Times New Roman" pitchFamily="18" charset="0"/>
            </a:endParaRPr>
          </a:p>
        </p:txBody>
      </p:sp>
      <p:sp>
        <p:nvSpPr>
          <p:cNvPr id="59" name="Text Box 16">
            <a:extLst>
              <a:ext uri="{FF2B5EF4-FFF2-40B4-BE49-F238E27FC236}">
                <a16:creationId xmlns:a16="http://schemas.microsoft.com/office/drawing/2014/main" xmlns="" id="{20FC02C9-D074-4B50-9BB8-0386119A12B9}"/>
              </a:ext>
            </a:extLst>
          </p:cNvPr>
          <p:cNvSpPr txBox="1">
            <a:spLocks noChangeArrowheads="1"/>
          </p:cNvSpPr>
          <p:nvPr/>
        </p:nvSpPr>
        <p:spPr bwMode="gray">
          <a:xfrm>
            <a:off x="1192297" y="5587438"/>
            <a:ext cx="389851" cy="584775"/>
          </a:xfrm>
          <a:prstGeom prst="rect">
            <a:avLst/>
          </a:prstGeom>
          <a:noFill/>
          <a:ln w="9525" algn="ctr">
            <a:noFill/>
            <a:miter lim="800000"/>
            <a:headEnd/>
            <a:tailEnd/>
          </a:ln>
        </p:spPr>
        <p:txBody>
          <a:bodyPr wrap="none">
            <a:spAutoFit/>
          </a:bodyPr>
          <a:lstStyle/>
          <a:p>
            <a:pPr algn="ctr" eaLnBrk="0" hangingPunct="0"/>
            <a:r>
              <a:rPr lang="vi-VN" sz="3200" b="1" dirty="0" smtClean="0">
                <a:solidFill>
                  <a:srgbClr val="FFFFFF"/>
                </a:solidFill>
                <a:latin typeface="Times New Roman" pitchFamily="18" charset="0"/>
                <a:cs typeface="Times New Roman" pitchFamily="18" charset="0"/>
              </a:rPr>
              <a:t>5</a:t>
            </a:r>
            <a:endParaRPr lang="en-US" sz="3200" b="1" dirty="0">
              <a:solidFill>
                <a:srgbClr val="FFFFFF"/>
              </a:solidFill>
              <a:latin typeface="Times New Roman" pitchFamily="18" charset="0"/>
              <a:cs typeface="Times New Roman" pitchFamily="18" charset="0"/>
            </a:endParaRPr>
          </a:p>
        </p:txBody>
      </p:sp>
      <p:sp>
        <p:nvSpPr>
          <p:cNvPr id="60" name="Line 11">
            <a:extLst>
              <a:ext uri="{FF2B5EF4-FFF2-40B4-BE49-F238E27FC236}">
                <a16:creationId xmlns:a16="http://schemas.microsoft.com/office/drawing/2014/main" xmlns="" id="{4E1C0398-197F-4CDF-BDB5-69B179F48B51}"/>
              </a:ext>
            </a:extLst>
          </p:cNvPr>
          <p:cNvSpPr>
            <a:spLocks noChangeShapeType="1"/>
          </p:cNvSpPr>
          <p:nvPr/>
        </p:nvSpPr>
        <p:spPr bwMode="auto">
          <a:xfrm>
            <a:off x="1676399" y="6187724"/>
            <a:ext cx="58674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wipe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4"/>
          <p:cNvSpPr txBox="1">
            <a:spLocks noChangeArrowheads="1"/>
          </p:cNvSpPr>
          <p:nvPr/>
        </p:nvSpPr>
        <p:spPr bwMode="auto">
          <a:xfrm>
            <a:off x="304800" y="5867400"/>
            <a:ext cx="8610600" cy="366713"/>
          </a:xfrm>
          <a:prstGeom prst="rect">
            <a:avLst/>
          </a:prstGeom>
          <a:noFill/>
          <a:ln w="9525">
            <a:noFill/>
            <a:miter lim="800000"/>
            <a:headEnd/>
            <a:tailEnd/>
          </a:ln>
        </p:spPr>
        <p:txBody>
          <a:bodyPr>
            <a:spAutoFit/>
          </a:bodyPr>
          <a:lstStyle/>
          <a:p>
            <a:pPr fontAlgn="base">
              <a:spcBef>
                <a:spcPct val="50000"/>
              </a:spcBef>
              <a:spcAft>
                <a:spcPct val="0"/>
              </a:spcAft>
            </a:pPr>
            <a:endParaRPr lang="en-US">
              <a:solidFill>
                <a:srgbClr val="000000"/>
              </a:solidFill>
            </a:endParaRPr>
          </a:p>
        </p:txBody>
      </p:sp>
      <p:pic>
        <p:nvPicPr>
          <p:cNvPr id="77827" name="Picture 2" descr="C:\Documents and Settings\vnm00093\My Documents\My Pictures\Pix\Nut_Pho_NHI_GlobalReach.jpg"/>
          <p:cNvPicPr>
            <a:picLocks noChangeAspect="1" noChangeArrowheads="1"/>
          </p:cNvPicPr>
          <p:nvPr/>
        </p:nvPicPr>
        <p:blipFill>
          <a:blip r:embed="rId3" cstate="print"/>
          <a:srcRect t="5376" b="9831"/>
          <a:stretch>
            <a:fillRect/>
          </a:stretch>
        </p:blipFill>
        <p:spPr bwMode="auto">
          <a:xfrm>
            <a:off x="1371600" y="1133144"/>
            <a:ext cx="6200775" cy="5257800"/>
          </a:xfrm>
          <a:prstGeom prst="rect">
            <a:avLst/>
          </a:prstGeom>
          <a:noFill/>
          <a:ln w="9525">
            <a:noFill/>
            <a:miter lim="800000"/>
            <a:headEnd/>
            <a:tailEnd/>
          </a:ln>
        </p:spPr>
      </p:pic>
      <p:sp>
        <p:nvSpPr>
          <p:cNvPr id="10" name="WordArt 13"/>
          <p:cNvSpPr>
            <a:spLocks noChangeArrowheads="1" noChangeShapeType="1" noTextEdit="1"/>
          </p:cNvSpPr>
          <p:nvPr/>
        </p:nvSpPr>
        <p:spPr bwMode="auto">
          <a:xfrm>
            <a:off x="-76200" y="3038888"/>
            <a:ext cx="8991600" cy="1466024"/>
          </a:xfrm>
          <a:prstGeom prst="rect">
            <a:avLst/>
          </a:prstGeom>
        </p:spPr>
        <p:txBody>
          <a:bodyPr wrap="none" fromWordArt="1">
            <a:prstTxWarp prst="textPlain">
              <a:avLst>
                <a:gd name="adj" fmla="val 50000"/>
              </a:avLst>
            </a:prstTxWarp>
          </a:bodyPr>
          <a:lstStyle/>
          <a:p>
            <a:pPr algn="ctr" fontAlgn="base">
              <a:spcBef>
                <a:spcPct val="0"/>
              </a:spcBef>
              <a:spcAft>
                <a:spcPct val="0"/>
              </a:spcAft>
              <a:defRPr/>
            </a:pPr>
            <a:r>
              <a:rPr lang="pt-BR" sz="6000" b="1" kern="10" dirty="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a:cs typeface="Times New Roman"/>
              </a:rPr>
              <a:t> CHÚC CÁC EM HỌC TỐT!</a:t>
            </a:r>
          </a:p>
        </p:txBody>
      </p:sp>
      <p:pic>
        <p:nvPicPr>
          <p:cNvPr id="12"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grpSp>
        <p:nvGrpSpPr>
          <p:cNvPr id="13" name="Group 12"/>
          <p:cNvGrpSpPr/>
          <p:nvPr/>
        </p:nvGrpSpPr>
        <p:grpSpPr>
          <a:xfrm>
            <a:off x="0" y="0"/>
            <a:ext cx="9144000" cy="1143000"/>
            <a:chOff x="0" y="0"/>
            <a:chExt cx="9144000" cy="1143000"/>
          </a:xfrm>
        </p:grpSpPr>
        <p:pic>
          <p:nvPicPr>
            <p:cNvPr id="14" name="Picture 12" descr="top bar swoosh revised"/>
            <p:cNvPicPr>
              <a:picLocks noChangeAspect="1" noChangeArrowheads="1"/>
            </p:cNvPicPr>
            <p:nvPr/>
          </p:nvPicPr>
          <p:blipFill>
            <a:blip r:embed="rId5" cstate="print"/>
            <a:srcRect l="8847" t="16000"/>
            <a:stretch>
              <a:fillRect/>
            </a:stretch>
          </p:blipFill>
          <p:spPr bwMode="auto">
            <a:xfrm>
              <a:off x="533400" y="0"/>
              <a:ext cx="6357418" cy="400050"/>
            </a:xfrm>
            <a:prstGeom prst="rect">
              <a:avLst/>
            </a:prstGeom>
            <a:noFill/>
            <a:ln w="9525">
              <a:noFill/>
              <a:miter lim="800000"/>
              <a:headEnd/>
              <a:tailEnd/>
            </a:ln>
          </p:spPr>
        </p:pic>
        <p:pic>
          <p:nvPicPr>
            <p:cNvPr id="15" name="Picture 12" descr="top bar swoosh revised"/>
            <p:cNvPicPr>
              <a:picLocks noChangeAspect="1" noChangeArrowheads="1"/>
            </p:cNvPicPr>
            <p:nvPr/>
          </p:nvPicPr>
          <p:blipFill>
            <a:blip r:embed="rId5"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17" name="Rounded Rectangle 16"/>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8" name="Rounded Rectangle 17"/>
            <p:cNvSpPr/>
            <p:nvPr/>
          </p:nvSpPr>
          <p:spPr bwMode="auto">
            <a:xfrm>
              <a:off x="533400" y="574344"/>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sp>
          <p:nvSpPr>
            <p:cNvPr id="19" name="Rounded Rectangle 18"/>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Rounded Rectangle 19"/>
            <p:cNvSpPr/>
            <p:nvPr/>
          </p:nvSpPr>
          <p:spPr bwMode="auto">
            <a:xfrm>
              <a:off x="8055592" y="584200"/>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grpSp>
      <p:sp>
        <p:nvSpPr>
          <p:cNvPr id="22" name="Slide Number Placeholder 26"/>
          <p:cNvSpPr>
            <a:spLocks noGrp="1"/>
          </p:cNvSpPr>
          <p:nvPr>
            <p:ph type="sldNum" sz="quarter" idx="12"/>
          </p:nvPr>
        </p:nvSpPr>
        <p:spPr>
          <a:xfrm>
            <a:off x="7772400" y="6416675"/>
            <a:ext cx="1371600" cy="365125"/>
          </a:xfrm>
        </p:spPr>
        <p:txBody>
          <a:bodyPr/>
          <a:lstStyle/>
          <a:p>
            <a:r>
              <a:rPr lang="en-US" sz="1600" b="1" dirty="0">
                <a:solidFill>
                  <a:srgbClr val="002060"/>
                </a:solidFill>
                <a:latin typeface="Calibri" panose="020F0502020204030204" pitchFamily="34" charset="0"/>
                <a:cs typeface="Calibri" panose="020F0502020204030204" pitchFamily="34" charset="0"/>
              </a:rPr>
              <a:t>Slide </a:t>
            </a:r>
            <a:fld id="{3DF49994-E2F1-49D2-9560-9452244A1B97}" type="slidenum">
              <a:rPr lang="en-US" sz="1600" b="1" smtClean="0">
                <a:solidFill>
                  <a:srgbClr val="002060"/>
                </a:solidFill>
                <a:latin typeface="Calibri" panose="020F0502020204030204" pitchFamily="34" charset="0"/>
                <a:cs typeface="Calibri" panose="020F0502020204030204" pitchFamily="34" charset="0"/>
              </a:rPr>
              <a:pPr/>
              <a:t>32</a:t>
            </a:fld>
            <a:r>
              <a:rPr lang="en-US" sz="1600" b="1" dirty="0" smtClean="0">
                <a:solidFill>
                  <a:srgbClr val="002060"/>
                </a:solidFill>
                <a:latin typeface="Calibri" panose="020F0502020204030204" pitchFamily="34" charset="0"/>
                <a:cs typeface="Calibri" panose="020F0502020204030204" pitchFamily="34" charset="0"/>
              </a:rPr>
              <a:t>/36</a:t>
            </a:r>
            <a:endParaRPr lang="en-US" sz="1600" b="1" dirty="0">
              <a:solidFill>
                <a:srgbClr val="002060"/>
              </a:solidFill>
              <a:latin typeface="Calibri" panose="020F0502020204030204" pitchFamily="34" charset="0"/>
              <a:cs typeface="Calibri" panose="020F0502020204030204" pitchFamily="34" charset="0"/>
            </a:endParaRPr>
          </a:p>
        </p:txBody>
      </p:sp>
      <p:pic>
        <p:nvPicPr>
          <p:cNvPr id="21" name="Picture 20">
            <a:extLst>
              <a:ext uri="{FF2B5EF4-FFF2-40B4-BE49-F238E27FC236}">
                <a16:creationId xmlns:a16="http://schemas.microsoft.com/office/drawing/2014/main" xmlns="" id="{5147FEBE-8DFD-4043-9D06-131CDD97F852}"/>
              </a:ext>
            </a:extLst>
          </p:cNvPr>
          <p:cNvPicPr>
            <a:picLocks noChangeAspect="1"/>
          </p:cNvPicPr>
          <p:nvPr/>
        </p:nvPicPr>
        <p:blipFill>
          <a:blip r:embed="rId6"/>
          <a:stretch>
            <a:fillRect/>
          </a:stretch>
        </p:blipFill>
        <p:spPr>
          <a:xfrm>
            <a:off x="2480697" y="337334"/>
            <a:ext cx="3973384" cy="1110466"/>
          </a:xfrm>
          <a:prstGeom prst="rect">
            <a:avLst/>
          </a:prstGeom>
        </p:spPr>
      </p:pic>
      <p:sp>
        <p:nvSpPr>
          <p:cNvPr id="2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357091"/>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repeatCount="indefinite" fill="hold" grpId="0" nodeType="withEffect">
                                  <p:stCondLst>
                                    <p:cond delay="0"/>
                                  </p:stCondLst>
                                  <p:childTnLst>
                                    <p:animClr clrSpc="hsl" dir="cw">
                                      <p:cBhvr override="childStyle">
                                        <p:cTn id="6" dur="2000" fill="hold"/>
                                        <p:tgtEl>
                                          <p:spTgt spid="10"/>
                                        </p:tgtEl>
                                        <p:attrNameLst>
                                          <p:attrName>style.color</p:attrName>
                                        </p:attrNameLst>
                                      </p:cBhvr>
                                      <p:by>
                                        <p:hsl h="7200000" s="0" l="0"/>
                                      </p:by>
                                    </p:animClr>
                                    <p:animClr clrSpc="hsl" dir="cw">
                                      <p:cBhvr>
                                        <p:cTn id="7" dur="2000" fill="hold"/>
                                        <p:tgtEl>
                                          <p:spTgt spid="10"/>
                                        </p:tgtEl>
                                        <p:attrNameLst>
                                          <p:attrName>fillcolor</p:attrName>
                                        </p:attrNameLst>
                                      </p:cBhvr>
                                      <p:by>
                                        <p:hsl h="7200000" s="0" l="0"/>
                                      </p:by>
                                    </p:animClr>
                                    <p:animClr clrSpc="hsl" dir="cw">
                                      <p:cBhvr>
                                        <p:cTn id="8" dur="2000" fill="hold"/>
                                        <p:tgtEl>
                                          <p:spTgt spid="10"/>
                                        </p:tgtEl>
                                        <p:attrNameLst>
                                          <p:attrName>stroke.color</p:attrName>
                                        </p:attrNameLst>
                                      </p:cBhvr>
                                      <p:by>
                                        <p:hsl h="7200000" s="0" l="0"/>
                                      </p:by>
                                    </p:animClr>
                                    <p:set>
                                      <p:cBhvr>
                                        <p:cTn id="9" dur="2000" fill="hold"/>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vi-VN" sz="18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vi-VN" sz="18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19390</TotalTime>
  <Words>1402</Words>
  <Application>Microsoft Office PowerPoint</Application>
  <PresentationFormat>On-screen Show (4:3)</PresentationFormat>
  <Paragraphs>295</Paragraphs>
  <Slides>32</Slides>
  <Notes>20</Notes>
  <HiddenSlides>0</HiddenSlides>
  <MMClips>0</MMClips>
  <ScaleCrop>false</ScaleCrop>
  <HeadingPairs>
    <vt:vector size="4" baseType="variant">
      <vt:variant>
        <vt:lpstr>Theme</vt:lpstr>
      </vt:variant>
      <vt:variant>
        <vt:i4>5</vt:i4>
      </vt:variant>
      <vt:variant>
        <vt:lpstr>Slide Titles</vt:lpstr>
      </vt:variant>
      <vt:variant>
        <vt:i4>32</vt:i4>
      </vt:variant>
    </vt:vector>
  </HeadingPairs>
  <TitlesOfParts>
    <vt:vector size="37" baseType="lpstr">
      <vt:lpstr>Office Theme</vt:lpstr>
      <vt:lpstr>Default Design</vt:lpstr>
      <vt:lpstr>2_Office Theme</vt:lpstr>
      <vt:lpstr>1_Office Theme</vt:lpstr>
      <vt:lpstr>1_Default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vt:lpstr>
      <vt:lpstr>2</vt:lpstr>
      <vt:lpstr>3</vt:lpstr>
      <vt:lpstr>4</vt:lpstr>
      <vt:lpstr>5</vt:lpstr>
      <vt:lpstr>1</vt:lpstr>
      <vt:lpstr>2</vt:lpstr>
      <vt:lpstr>3</vt:lpstr>
      <vt:lpstr>4</vt:lpstr>
      <vt:lpstr>5</vt:lpstr>
      <vt:lpstr>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Amway VN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Windows User</cp:lastModifiedBy>
  <cp:revision>591</cp:revision>
  <dcterms:created xsi:type="dcterms:W3CDTF">2011-10-11T04:02:09Z</dcterms:created>
  <dcterms:modified xsi:type="dcterms:W3CDTF">2020-05-15T09:35:42Z</dcterms:modified>
</cp:coreProperties>
</file>